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9"/>
  </p:notesMasterIdLst>
  <p:sldIdLst>
    <p:sldId id="256" r:id="rId3"/>
    <p:sldId id="257" r:id="rId4"/>
    <p:sldId id="273" r:id="rId5"/>
    <p:sldId id="284" r:id="rId6"/>
    <p:sldId id="306" r:id="rId7"/>
    <p:sldId id="280" r:id="rId8"/>
    <p:sldId id="289" r:id="rId9"/>
    <p:sldId id="282" r:id="rId10"/>
    <p:sldId id="283" r:id="rId11"/>
    <p:sldId id="291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15" r:id="rId21"/>
    <p:sldId id="281" r:id="rId22"/>
    <p:sldId id="326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2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20AB1-2537-44EB-9298-82A9FEDF14C3}" v="24" dt="2021-02-26T10:53:51.1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71474" autoAdjust="0"/>
  </p:normalViewPr>
  <p:slideViewPr>
    <p:cSldViewPr snapToGrid="0">
      <p:cViewPr varScale="1">
        <p:scale>
          <a:sx n="61" d="100"/>
          <a:sy n="61" d="100"/>
        </p:scale>
        <p:origin x="728" y="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zmus shakib" userId="5570e69f4ebacd3f" providerId="LiveId" clId="{A9A20AB1-2537-44EB-9298-82A9FEDF14C3}"/>
    <pc:docChg chg="undo custSel mod addSld modSld">
      <pc:chgData name="nazmus shakib" userId="5570e69f4ebacd3f" providerId="LiveId" clId="{A9A20AB1-2537-44EB-9298-82A9FEDF14C3}" dt="2021-02-28T03:31:43.692" v="186" actId="20577"/>
      <pc:docMkLst>
        <pc:docMk/>
      </pc:docMkLst>
      <pc:sldChg chg="modSp mod">
        <pc:chgData name="nazmus shakib" userId="5570e69f4ebacd3f" providerId="LiveId" clId="{A9A20AB1-2537-44EB-9298-82A9FEDF14C3}" dt="2021-02-28T03:31:43.692" v="186" actId="20577"/>
        <pc:sldMkLst>
          <pc:docMk/>
          <pc:sldMk cId="3858293294" sldId="257"/>
        </pc:sldMkLst>
        <pc:spChg chg="mod">
          <ac:chgData name="nazmus shakib" userId="5570e69f4ebacd3f" providerId="LiveId" clId="{A9A20AB1-2537-44EB-9298-82A9FEDF14C3}" dt="2021-02-28T03:31:43.692" v="186" actId="20577"/>
          <ac:spMkLst>
            <pc:docMk/>
            <pc:sldMk cId="3858293294" sldId="257"/>
            <ac:spMk id="9" creationId="{664EA642-410D-48AF-8AA6-E3781155D330}"/>
          </ac:spMkLst>
        </pc:spChg>
      </pc:sldChg>
      <pc:sldChg chg="modNotesTx">
        <pc:chgData name="nazmus shakib" userId="5570e69f4ebacd3f" providerId="LiveId" clId="{A9A20AB1-2537-44EB-9298-82A9FEDF14C3}" dt="2021-02-26T10:56:33.263" v="184" actId="20577"/>
        <pc:sldMkLst>
          <pc:docMk/>
          <pc:sldMk cId="2663995642" sldId="273"/>
        </pc:sldMkLst>
      </pc:sldChg>
      <pc:sldChg chg="modSp mod modNotesTx">
        <pc:chgData name="nazmus shakib" userId="5570e69f4ebacd3f" providerId="LiveId" clId="{A9A20AB1-2537-44EB-9298-82A9FEDF14C3}" dt="2021-02-26T10:42:56.678" v="52" actId="20577"/>
        <pc:sldMkLst>
          <pc:docMk/>
          <pc:sldMk cId="4017599984" sldId="280"/>
        </pc:sldMkLst>
        <pc:spChg chg="mod">
          <ac:chgData name="nazmus shakib" userId="5570e69f4ebacd3f" providerId="LiveId" clId="{A9A20AB1-2537-44EB-9298-82A9FEDF14C3}" dt="2021-02-26T10:42:56.678" v="52" actId="20577"/>
          <ac:spMkLst>
            <pc:docMk/>
            <pc:sldMk cId="4017599984" sldId="280"/>
            <ac:spMk id="2" creationId="{CED41877-A855-4B63-88C4-B29BD5BE41C4}"/>
          </ac:spMkLst>
        </pc:spChg>
      </pc:sldChg>
      <pc:sldChg chg="modNotesTx">
        <pc:chgData name="nazmus shakib" userId="5570e69f4ebacd3f" providerId="LiveId" clId="{A9A20AB1-2537-44EB-9298-82A9FEDF14C3}" dt="2021-02-26T10:35:53.954" v="15" actId="20577"/>
        <pc:sldMkLst>
          <pc:docMk/>
          <pc:sldMk cId="3428315395" sldId="282"/>
        </pc:sldMkLst>
      </pc:sldChg>
      <pc:sldChg chg="modSp add">
        <pc:chgData name="nazmus shakib" userId="5570e69f4ebacd3f" providerId="LiveId" clId="{A9A20AB1-2537-44EB-9298-82A9FEDF14C3}" dt="2021-02-26T10:48:43.594" v="72" actId="20577"/>
        <pc:sldMkLst>
          <pc:docMk/>
          <pc:sldMk cId="1909378457" sldId="283"/>
        </pc:sldMkLst>
        <pc:graphicFrameChg chg="mod">
          <ac:chgData name="nazmus shakib" userId="5570e69f4ebacd3f" providerId="LiveId" clId="{A9A20AB1-2537-44EB-9298-82A9FEDF14C3}" dt="2021-02-26T10:48:43.594" v="72" actId="20577"/>
          <ac:graphicFrameMkLst>
            <pc:docMk/>
            <pc:sldMk cId="1909378457" sldId="283"/>
            <ac:graphicFrameMk id="5" creationId="{39536791-2BCD-44D9-8B05-6B515A667597}"/>
          </ac:graphicFrameMkLst>
        </pc:graphicFrameChg>
      </pc:sldChg>
      <pc:sldChg chg="modSp mod modNotesTx">
        <pc:chgData name="nazmus shakib" userId="5570e69f4ebacd3f" providerId="LiveId" clId="{A9A20AB1-2537-44EB-9298-82A9FEDF14C3}" dt="2021-02-26T10:44:36.193" v="53" actId="113"/>
        <pc:sldMkLst>
          <pc:docMk/>
          <pc:sldMk cId="458503341" sldId="289"/>
        </pc:sldMkLst>
        <pc:spChg chg="mod">
          <ac:chgData name="nazmus shakib" userId="5570e69f4ebacd3f" providerId="LiveId" clId="{A9A20AB1-2537-44EB-9298-82A9FEDF14C3}" dt="2021-02-26T10:35:15.307" v="13" actId="20577"/>
          <ac:spMkLst>
            <pc:docMk/>
            <pc:sldMk cId="458503341" sldId="289"/>
            <ac:spMk id="2" creationId="{CED41877-A855-4B63-88C4-B29BD5BE41C4}"/>
          </ac:spMkLst>
        </pc:spChg>
      </pc:sldChg>
      <pc:sldChg chg="add">
        <pc:chgData name="nazmus shakib" userId="5570e69f4ebacd3f" providerId="LiveId" clId="{A9A20AB1-2537-44EB-9298-82A9FEDF14C3}" dt="2021-02-26T09:51:45.742" v="1"/>
        <pc:sldMkLst>
          <pc:docMk/>
          <pc:sldMk cId="2217212093" sldId="291"/>
        </pc:sldMkLst>
      </pc:sldChg>
      <pc:sldChg chg="modSp mod modNotesTx">
        <pc:chgData name="nazmus shakib" userId="5570e69f4ebacd3f" providerId="LiveId" clId="{A9A20AB1-2537-44EB-9298-82A9FEDF14C3}" dt="2021-02-26T10:23:50.385" v="4" actId="20577"/>
        <pc:sldMkLst>
          <pc:docMk/>
          <pc:sldMk cId="137514528" sldId="306"/>
        </pc:sldMkLst>
        <pc:grpChg chg="mod">
          <ac:chgData name="nazmus shakib" userId="5570e69f4ebacd3f" providerId="LiveId" clId="{A9A20AB1-2537-44EB-9298-82A9FEDF14C3}" dt="2021-02-26T10:18:52.228" v="3" actId="1076"/>
          <ac:grpSpMkLst>
            <pc:docMk/>
            <pc:sldMk cId="137514528" sldId="306"/>
            <ac:grpSpMk id="2" creationId="{D9B01305-083A-4F66-95A3-B63DAE00B767}"/>
          </ac:grpSpMkLst>
        </pc:grpChg>
      </pc:sldChg>
      <pc:sldChg chg="modSp mod">
        <pc:chgData name="nazmus shakib" userId="5570e69f4ebacd3f" providerId="LiveId" clId="{A9A20AB1-2537-44EB-9298-82A9FEDF14C3}" dt="2021-02-26T09:53:17.261" v="2" actId="33524"/>
        <pc:sldMkLst>
          <pc:docMk/>
          <pc:sldMk cId="2430196808" sldId="317"/>
        </pc:sldMkLst>
        <pc:spChg chg="mod">
          <ac:chgData name="nazmus shakib" userId="5570e69f4ebacd3f" providerId="LiveId" clId="{A9A20AB1-2537-44EB-9298-82A9FEDF14C3}" dt="2021-02-26T09:53:17.261" v="2" actId="33524"/>
          <ac:spMkLst>
            <pc:docMk/>
            <pc:sldMk cId="2430196808" sldId="317"/>
            <ac:spMk id="12" creationId="{875268AF-CDE1-4AEB-8C95-52CDB84DACB2}"/>
          </ac:spMkLst>
        </pc:spChg>
      </pc:sldChg>
      <pc:sldChg chg="addSp delSp modSp new mod setBg setClrOvrMap">
        <pc:chgData name="nazmus shakib" userId="5570e69f4ebacd3f" providerId="LiveId" clId="{A9A20AB1-2537-44EB-9298-82A9FEDF14C3}" dt="2021-02-26T10:54:18.754" v="100" actId="113"/>
        <pc:sldMkLst>
          <pc:docMk/>
          <pc:sldMk cId="3156606535" sldId="326"/>
        </pc:sldMkLst>
        <pc:spChg chg="add mod">
          <ac:chgData name="nazmus shakib" userId="5570e69f4ebacd3f" providerId="LiveId" clId="{A9A20AB1-2537-44EB-9298-82A9FEDF14C3}" dt="2021-02-26T10:53:45.524" v="88" actId="26606"/>
          <ac:spMkLst>
            <pc:docMk/>
            <pc:sldMk cId="3156606535" sldId="326"/>
            <ac:spMk id="2" creationId="{5DCF9AF7-DFB2-45B8-82A0-E6EEA5772316}"/>
          </ac:spMkLst>
        </pc:spChg>
        <pc:spChg chg="add mod">
          <ac:chgData name="nazmus shakib" userId="5570e69f4ebacd3f" providerId="LiveId" clId="{A9A20AB1-2537-44EB-9298-82A9FEDF14C3}" dt="2021-02-26T10:54:18.754" v="100" actId="113"/>
          <ac:spMkLst>
            <pc:docMk/>
            <pc:sldMk cId="3156606535" sldId="326"/>
            <ac:spMk id="3" creationId="{BFE2EEE4-9313-4C7C-A640-D969A306F3CE}"/>
          </ac:spMkLst>
        </pc:spChg>
        <pc:spChg chg="add del">
          <ac:chgData name="nazmus shakib" userId="5570e69f4ebacd3f" providerId="LiveId" clId="{A9A20AB1-2537-44EB-9298-82A9FEDF14C3}" dt="2021-02-26T10:53:45.515" v="87" actId="26606"/>
          <ac:spMkLst>
            <pc:docMk/>
            <pc:sldMk cId="3156606535" sldId="326"/>
            <ac:spMk id="7" creationId="{09588DA8-065E-4F6F-8EFD-43104AB2E0CF}"/>
          </ac:spMkLst>
        </pc:spChg>
        <pc:spChg chg="add del">
          <ac:chgData name="nazmus shakib" userId="5570e69f4ebacd3f" providerId="LiveId" clId="{A9A20AB1-2537-44EB-9298-82A9FEDF14C3}" dt="2021-02-26T10:53:45.515" v="87" actId="26606"/>
          <ac:spMkLst>
            <pc:docMk/>
            <pc:sldMk cId="3156606535" sldId="326"/>
            <ac:spMk id="9" creationId="{C4285719-470E-454C-AF62-8323075F1F5B}"/>
          </ac:spMkLst>
        </pc:spChg>
        <pc:spChg chg="add del">
          <ac:chgData name="nazmus shakib" userId="5570e69f4ebacd3f" providerId="LiveId" clId="{A9A20AB1-2537-44EB-9298-82A9FEDF14C3}" dt="2021-02-26T10:53:45.515" v="87" actId="26606"/>
          <ac:spMkLst>
            <pc:docMk/>
            <pc:sldMk cId="3156606535" sldId="326"/>
            <ac:spMk id="11" creationId="{CD9FE4EF-C4D8-49A0-B2FF-81D8DB7D8A24}"/>
          </ac:spMkLst>
        </pc:spChg>
        <pc:spChg chg="add del">
          <ac:chgData name="nazmus shakib" userId="5570e69f4ebacd3f" providerId="LiveId" clId="{A9A20AB1-2537-44EB-9298-82A9FEDF14C3}" dt="2021-02-26T10:53:45.515" v="87" actId="26606"/>
          <ac:spMkLst>
            <pc:docMk/>
            <pc:sldMk cId="3156606535" sldId="326"/>
            <ac:spMk id="13" creationId="{4300840D-0A0B-4512-BACA-B439D5B9C57C}"/>
          </ac:spMkLst>
        </pc:spChg>
        <pc:spChg chg="add del">
          <ac:chgData name="nazmus shakib" userId="5570e69f4ebacd3f" providerId="LiveId" clId="{A9A20AB1-2537-44EB-9298-82A9FEDF14C3}" dt="2021-02-26T10:53:45.515" v="87" actId="26606"/>
          <ac:spMkLst>
            <pc:docMk/>
            <pc:sldMk cId="3156606535" sldId="326"/>
            <ac:spMk id="15" creationId="{D2B78728-A580-49A7-84F9-6EF6F583ADE0}"/>
          </ac:spMkLst>
        </pc:spChg>
        <pc:spChg chg="add del">
          <ac:chgData name="nazmus shakib" userId="5570e69f4ebacd3f" providerId="LiveId" clId="{A9A20AB1-2537-44EB-9298-82A9FEDF14C3}" dt="2021-02-26T10:53:45.515" v="87" actId="26606"/>
          <ac:spMkLst>
            <pc:docMk/>
            <pc:sldMk cId="3156606535" sldId="326"/>
            <ac:spMk id="17" creationId="{38FAA1A1-D861-433F-88FA-1E9D6FD31D11}"/>
          </ac:spMkLst>
        </pc:spChg>
        <pc:spChg chg="add del">
          <ac:chgData name="nazmus shakib" userId="5570e69f4ebacd3f" providerId="LiveId" clId="{A9A20AB1-2537-44EB-9298-82A9FEDF14C3}" dt="2021-02-26T10:53:45.515" v="87" actId="26606"/>
          <ac:spMkLst>
            <pc:docMk/>
            <pc:sldMk cId="3156606535" sldId="326"/>
            <ac:spMk id="19" creationId="{8D71EDA1-87BF-4D5D-AB79-F346FD19278A}"/>
          </ac:spMkLst>
        </pc:spChg>
        <pc:spChg chg="add">
          <ac:chgData name="nazmus shakib" userId="5570e69f4ebacd3f" providerId="LiveId" clId="{A9A20AB1-2537-44EB-9298-82A9FEDF14C3}" dt="2021-02-26T10:53:45.524" v="88" actId="26606"/>
          <ac:spMkLst>
            <pc:docMk/>
            <pc:sldMk cId="3156606535" sldId="326"/>
            <ac:spMk id="21" creationId="{AD21898E-86C0-4C8A-A76C-DF33E844C87A}"/>
          </ac:spMkLst>
        </pc:spChg>
        <pc:spChg chg="add">
          <ac:chgData name="nazmus shakib" userId="5570e69f4ebacd3f" providerId="LiveId" clId="{A9A20AB1-2537-44EB-9298-82A9FEDF14C3}" dt="2021-02-26T10:53:45.524" v="88" actId="26606"/>
          <ac:spMkLst>
            <pc:docMk/>
            <pc:sldMk cId="3156606535" sldId="326"/>
            <ac:spMk id="22" creationId="{5C8F04BD-D093-45D0-B54C-50FDB308B4E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4AD860-AFF3-4D9A-994E-A2B017E8FE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03FBB4-122B-459A-9231-F6F5BC6788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Information</a:t>
          </a:r>
        </a:p>
      </dgm:t>
    </dgm:pt>
    <dgm:pt modelId="{0A930F31-FC00-4F88-95E0-9310537FB71F}" type="parTrans" cxnId="{AD2F9657-B17F-434B-885D-380ADD46DF19}">
      <dgm:prSet/>
      <dgm:spPr/>
      <dgm:t>
        <a:bodyPr/>
        <a:lstStyle/>
        <a:p>
          <a:endParaRPr lang="en-US"/>
        </a:p>
      </dgm:t>
    </dgm:pt>
    <dgm:pt modelId="{77578C39-11B4-42DB-B423-4ACA711D634E}" type="sibTrans" cxnId="{AD2F9657-B17F-434B-885D-380ADD46DF19}">
      <dgm:prSet/>
      <dgm:spPr/>
      <dgm:t>
        <a:bodyPr/>
        <a:lstStyle/>
        <a:p>
          <a:endParaRPr lang="en-US"/>
        </a:p>
      </dgm:t>
    </dgm:pt>
    <dgm:pt modelId="{5AE057C7-A750-4099-9559-597B6F236E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Product</a:t>
          </a:r>
        </a:p>
      </dgm:t>
    </dgm:pt>
    <dgm:pt modelId="{D18F986B-7F88-4F33-A5D0-64180DF48A6B}" type="parTrans" cxnId="{B202FC32-2AA2-4FC0-9239-E118AA129F15}">
      <dgm:prSet/>
      <dgm:spPr/>
      <dgm:t>
        <a:bodyPr/>
        <a:lstStyle/>
        <a:p>
          <a:endParaRPr lang="en-US"/>
        </a:p>
      </dgm:t>
    </dgm:pt>
    <dgm:pt modelId="{7EC8807C-A2AE-467D-A015-357897F0BFA5}" type="sibTrans" cxnId="{B202FC32-2AA2-4FC0-9239-E118AA129F15}">
      <dgm:prSet/>
      <dgm:spPr/>
      <dgm:t>
        <a:bodyPr/>
        <a:lstStyle/>
        <a:p>
          <a:endParaRPr lang="en-US"/>
        </a:p>
      </dgm:t>
    </dgm:pt>
    <dgm:pt modelId="{EE6E1164-AE66-4A37-AC45-0E5A1BF47B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Funds</a:t>
          </a:r>
        </a:p>
      </dgm:t>
    </dgm:pt>
    <dgm:pt modelId="{B80C156E-0C88-4810-85C8-783DF6F236F9}" type="parTrans" cxnId="{B1B51ECE-29A5-4618-AEF7-E799C5800800}">
      <dgm:prSet/>
      <dgm:spPr/>
      <dgm:t>
        <a:bodyPr/>
        <a:lstStyle/>
        <a:p>
          <a:endParaRPr lang="en-US"/>
        </a:p>
      </dgm:t>
    </dgm:pt>
    <dgm:pt modelId="{BF91B1B8-277D-498F-903A-E779436B524E}" type="sibTrans" cxnId="{B1B51ECE-29A5-4618-AEF7-E799C5800800}">
      <dgm:prSet/>
      <dgm:spPr/>
      <dgm:t>
        <a:bodyPr/>
        <a:lstStyle/>
        <a:p>
          <a:endParaRPr lang="en-US"/>
        </a:p>
      </dgm:t>
    </dgm:pt>
    <dgm:pt modelId="{EC6D3D2D-C87B-43B1-91B4-903ADFA208F8}" type="pres">
      <dgm:prSet presAssocID="{3F4AD860-AFF3-4D9A-994E-A2B017E8FEA2}" presName="root" presStyleCnt="0">
        <dgm:presLayoutVars>
          <dgm:dir/>
          <dgm:resizeHandles val="exact"/>
        </dgm:presLayoutVars>
      </dgm:prSet>
      <dgm:spPr/>
    </dgm:pt>
    <dgm:pt modelId="{492C62F8-C820-49E1-8044-5596A40BF3E0}" type="pres">
      <dgm:prSet presAssocID="{9103FBB4-122B-459A-9231-F6F5BC678820}" presName="compNode" presStyleCnt="0"/>
      <dgm:spPr/>
    </dgm:pt>
    <dgm:pt modelId="{BA391360-A5A6-4020-AC17-2A8D913B197A}" type="pres">
      <dgm:prSet presAssocID="{9103FBB4-122B-459A-9231-F6F5BC678820}" presName="bgRect" presStyleLbl="bgShp" presStyleIdx="0" presStyleCnt="3"/>
      <dgm:spPr/>
    </dgm:pt>
    <dgm:pt modelId="{C3475463-92CA-440C-8FB8-FE17625375B9}" type="pres">
      <dgm:prSet presAssocID="{9103FBB4-122B-459A-9231-F6F5BC67882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4D465F9-8B46-44DF-A71A-7BB8138DBD60}" type="pres">
      <dgm:prSet presAssocID="{9103FBB4-122B-459A-9231-F6F5BC678820}" presName="spaceRect" presStyleCnt="0"/>
      <dgm:spPr/>
    </dgm:pt>
    <dgm:pt modelId="{BF17E754-7153-4B53-8981-35D4321D721A}" type="pres">
      <dgm:prSet presAssocID="{9103FBB4-122B-459A-9231-F6F5BC678820}" presName="parTx" presStyleLbl="revTx" presStyleIdx="0" presStyleCnt="3">
        <dgm:presLayoutVars>
          <dgm:chMax val="0"/>
          <dgm:chPref val="0"/>
        </dgm:presLayoutVars>
      </dgm:prSet>
      <dgm:spPr/>
    </dgm:pt>
    <dgm:pt modelId="{93094DC9-6017-4C3D-BE9D-67EADC7030D8}" type="pres">
      <dgm:prSet presAssocID="{77578C39-11B4-42DB-B423-4ACA711D634E}" presName="sibTrans" presStyleCnt="0"/>
      <dgm:spPr/>
    </dgm:pt>
    <dgm:pt modelId="{C8CC1C47-FC1E-4986-B824-D2D5712DD59E}" type="pres">
      <dgm:prSet presAssocID="{5AE057C7-A750-4099-9559-597B6F236EE5}" presName="compNode" presStyleCnt="0"/>
      <dgm:spPr/>
    </dgm:pt>
    <dgm:pt modelId="{C2C94B43-B296-40C3-80BD-8EBF0D204C93}" type="pres">
      <dgm:prSet presAssocID="{5AE057C7-A750-4099-9559-597B6F236EE5}" presName="bgRect" presStyleLbl="bgShp" presStyleIdx="1" presStyleCnt="3"/>
      <dgm:spPr/>
    </dgm:pt>
    <dgm:pt modelId="{DA3358A6-6E3B-4D66-955B-C93C98FC0369}" type="pres">
      <dgm:prSet presAssocID="{5AE057C7-A750-4099-9559-597B6F236E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C29A2E75-57B7-44FE-8621-02AA20650B4C}" type="pres">
      <dgm:prSet presAssocID="{5AE057C7-A750-4099-9559-597B6F236EE5}" presName="spaceRect" presStyleCnt="0"/>
      <dgm:spPr/>
    </dgm:pt>
    <dgm:pt modelId="{1BDC3ACE-E3DF-4DB7-9792-FA0A854187DD}" type="pres">
      <dgm:prSet presAssocID="{5AE057C7-A750-4099-9559-597B6F236EE5}" presName="parTx" presStyleLbl="revTx" presStyleIdx="1" presStyleCnt="3">
        <dgm:presLayoutVars>
          <dgm:chMax val="0"/>
          <dgm:chPref val="0"/>
        </dgm:presLayoutVars>
      </dgm:prSet>
      <dgm:spPr/>
    </dgm:pt>
    <dgm:pt modelId="{2C26E7BC-C8D4-4285-A9A5-AAD1AEEB4195}" type="pres">
      <dgm:prSet presAssocID="{7EC8807C-A2AE-467D-A015-357897F0BFA5}" presName="sibTrans" presStyleCnt="0"/>
      <dgm:spPr/>
    </dgm:pt>
    <dgm:pt modelId="{3833F1CC-EDF5-431E-838A-4495E0D0AFDC}" type="pres">
      <dgm:prSet presAssocID="{EE6E1164-AE66-4A37-AC45-0E5A1BF47B85}" presName="compNode" presStyleCnt="0"/>
      <dgm:spPr/>
    </dgm:pt>
    <dgm:pt modelId="{906B333C-D3E7-4DDE-B91A-87ED1B270D6F}" type="pres">
      <dgm:prSet presAssocID="{EE6E1164-AE66-4A37-AC45-0E5A1BF47B85}" presName="bgRect" presStyleLbl="bgShp" presStyleIdx="2" presStyleCnt="3"/>
      <dgm:spPr/>
    </dgm:pt>
    <dgm:pt modelId="{DCC2DB03-9CC2-45BA-B0D7-A7376331122D}" type="pres">
      <dgm:prSet presAssocID="{EE6E1164-AE66-4A37-AC45-0E5A1BF47B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084E17D-7877-466F-AD90-A50FB8754CDF}" type="pres">
      <dgm:prSet presAssocID="{EE6E1164-AE66-4A37-AC45-0E5A1BF47B85}" presName="spaceRect" presStyleCnt="0"/>
      <dgm:spPr/>
    </dgm:pt>
    <dgm:pt modelId="{AE9A0514-9271-474F-8167-888C32CE8DA5}" type="pres">
      <dgm:prSet presAssocID="{EE6E1164-AE66-4A37-AC45-0E5A1BF47B8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202FC32-2AA2-4FC0-9239-E118AA129F15}" srcId="{3F4AD860-AFF3-4D9A-994E-A2B017E8FEA2}" destId="{5AE057C7-A750-4099-9559-597B6F236EE5}" srcOrd="1" destOrd="0" parTransId="{D18F986B-7F88-4F33-A5D0-64180DF48A6B}" sibTransId="{7EC8807C-A2AE-467D-A015-357897F0BFA5}"/>
    <dgm:cxn modelId="{81EF6951-350E-4912-ABA8-2571CF2CCE53}" type="presOf" srcId="{5AE057C7-A750-4099-9559-597B6F236EE5}" destId="{1BDC3ACE-E3DF-4DB7-9792-FA0A854187DD}" srcOrd="0" destOrd="0" presId="urn:microsoft.com/office/officeart/2018/2/layout/IconVerticalSolidList"/>
    <dgm:cxn modelId="{AD2F9657-B17F-434B-885D-380ADD46DF19}" srcId="{3F4AD860-AFF3-4D9A-994E-A2B017E8FEA2}" destId="{9103FBB4-122B-459A-9231-F6F5BC678820}" srcOrd="0" destOrd="0" parTransId="{0A930F31-FC00-4F88-95E0-9310537FB71F}" sibTransId="{77578C39-11B4-42DB-B423-4ACA711D634E}"/>
    <dgm:cxn modelId="{592C1079-26B6-4925-BDEA-FBE5B2FFD57F}" type="presOf" srcId="{EE6E1164-AE66-4A37-AC45-0E5A1BF47B85}" destId="{AE9A0514-9271-474F-8167-888C32CE8DA5}" srcOrd="0" destOrd="0" presId="urn:microsoft.com/office/officeart/2018/2/layout/IconVerticalSolidList"/>
    <dgm:cxn modelId="{2A7FCCCC-BF06-4C8D-8CF3-4EFFB5CAEDF7}" type="presOf" srcId="{3F4AD860-AFF3-4D9A-994E-A2B017E8FEA2}" destId="{EC6D3D2D-C87B-43B1-91B4-903ADFA208F8}" srcOrd="0" destOrd="0" presId="urn:microsoft.com/office/officeart/2018/2/layout/IconVerticalSolidList"/>
    <dgm:cxn modelId="{B1B51ECE-29A5-4618-AEF7-E799C5800800}" srcId="{3F4AD860-AFF3-4D9A-994E-A2B017E8FEA2}" destId="{EE6E1164-AE66-4A37-AC45-0E5A1BF47B85}" srcOrd="2" destOrd="0" parTransId="{B80C156E-0C88-4810-85C8-783DF6F236F9}" sibTransId="{BF91B1B8-277D-498F-903A-E779436B524E}"/>
    <dgm:cxn modelId="{CE64CEF2-DF1B-45B8-B0C4-020C2A4CCE75}" type="presOf" srcId="{9103FBB4-122B-459A-9231-F6F5BC678820}" destId="{BF17E754-7153-4B53-8981-35D4321D721A}" srcOrd="0" destOrd="0" presId="urn:microsoft.com/office/officeart/2018/2/layout/IconVerticalSolidList"/>
    <dgm:cxn modelId="{19CCC6D3-CB9C-4F44-9915-EDCACA579716}" type="presParOf" srcId="{EC6D3D2D-C87B-43B1-91B4-903ADFA208F8}" destId="{492C62F8-C820-49E1-8044-5596A40BF3E0}" srcOrd="0" destOrd="0" presId="urn:microsoft.com/office/officeart/2018/2/layout/IconVerticalSolidList"/>
    <dgm:cxn modelId="{FEBDA170-09AD-41FB-ABEE-A74973ECD8B8}" type="presParOf" srcId="{492C62F8-C820-49E1-8044-5596A40BF3E0}" destId="{BA391360-A5A6-4020-AC17-2A8D913B197A}" srcOrd="0" destOrd="0" presId="urn:microsoft.com/office/officeart/2018/2/layout/IconVerticalSolidList"/>
    <dgm:cxn modelId="{D8E74DE6-FA4F-49BD-B116-28232D97E7B4}" type="presParOf" srcId="{492C62F8-C820-49E1-8044-5596A40BF3E0}" destId="{C3475463-92CA-440C-8FB8-FE17625375B9}" srcOrd="1" destOrd="0" presId="urn:microsoft.com/office/officeart/2018/2/layout/IconVerticalSolidList"/>
    <dgm:cxn modelId="{9EAE2FEF-1648-412A-8EB6-B431AD04DF8A}" type="presParOf" srcId="{492C62F8-C820-49E1-8044-5596A40BF3E0}" destId="{54D465F9-8B46-44DF-A71A-7BB8138DBD60}" srcOrd="2" destOrd="0" presId="urn:microsoft.com/office/officeart/2018/2/layout/IconVerticalSolidList"/>
    <dgm:cxn modelId="{31C64271-7BEB-48B4-95B8-A02900725B4F}" type="presParOf" srcId="{492C62F8-C820-49E1-8044-5596A40BF3E0}" destId="{BF17E754-7153-4B53-8981-35D4321D721A}" srcOrd="3" destOrd="0" presId="urn:microsoft.com/office/officeart/2018/2/layout/IconVerticalSolidList"/>
    <dgm:cxn modelId="{E77A1B9F-73BC-4D4E-9372-311100C67C71}" type="presParOf" srcId="{EC6D3D2D-C87B-43B1-91B4-903ADFA208F8}" destId="{93094DC9-6017-4C3D-BE9D-67EADC7030D8}" srcOrd="1" destOrd="0" presId="urn:microsoft.com/office/officeart/2018/2/layout/IconVerticalSolidList"/>
    <dgm:cxn modelId="{BA13F69E-1BC0-48D2-AAA7-438E567D2DA2}" type="presParOf" srcId="{EC6D3D2D-C87B-43B1-91B4-903ADFA208F8}" destId="{C8CC1C47-FC1E-4986-B824-D2D5712DD59E}" srcOrd="2" destOrd="0" presId="urn:microsoft.com/office/officeart/2018/2/layout/IconVerticalSolidList"/>
    <dgm:cxn modelId="{6FE30F9D-B08A-4948-9EE9-30FA4121CAD5}" type="presParOf" srcId="{C8CC1C47-FC1E-4986-B824-D2D5712DD59E}" destId="{C2C94B43-B296-40C3-80BD-8EBF0D204C93}" srcOrd="0" destOrd="0" presId="urn:microsoft.com/office/officeart/2018/2/layout/IconVerticalSolidList"/>
    <dgm:cxn modelId="{B87E4603-98C8-40E3-B89B-18E75C4226F0}" type="presParOf" srcId="{C8CC1C47-FC1E-4986-B824-D2D5712DD59E}" destId="{DA3358A6-6E3B-4D66-955B-C93C98FC0369}" srcOrd="1" destOrd="0" presId="urn:microsoft.com/office/officeart/2018/2/layout/IconVerticalSolidList"/>
    <dgm:cxn modelId="{1A43C2C6-6427-4BAE-AD8D-E2DCE1122496}" type="presParOf" srcId="{C8CC1C47-FC1E-4986-B824-D2D5712DD59E}" destId="{C29A2E75-57B7-44FE-8621-02AA20650B4C}" srcOrd="2" destOrd="0" presId="urn:microsoft.com/office/officeart/2018/2/layout/IconVerticalSolidList"/>
    <dgm:cxn modelId="{7D9CA0C6-6476-41CD-94EA-B0CF3FB8283F}" type="presParOf" srcId="{C8CC1C47-FC1E-4986-B824-D2D5712DD59E}" destId="{1BDC3ACE-E3DF-4DB7-9792-FA0A854187DD}" srcOrd="3" destOrd="0" presId="urn:microsoft.com/office/officeart/2018/2/layout/IconVerticalSolidList"/>
    <dgm:cxn modelId="{80526D21-8FD3-4734-9828-E6662784BEC9}" type="presParOf" srcId="{EC6D3D2D-C87B-43B1-91B4-903ADFA208F8}" destId="{2C26E7BC-C8D4-4285-A9A5-AAD1AEEB4195}" srcOrd="3" destOrd="0" presId="urn:microsoft.com/office/officeart/2018/2/layout/IconVerticalSolidList"/>
    <dgm:cxn modelId="{25606708-B32D-4048-8A9E-196FFEBB0E84}" type="presParOf" srcId="{EC6D3D2D-C87B-43B1-91B4-903ADFA208F8}" destId="{3833F1CC-EDF5-431E-838A-4495E0D0AFDC}" srcOrd="4" destOrd="0" presId="urn:microsoft.com/office/officeart/2018/2/layout/IconVerticalSolidList"/>
    <dgm:cxn modelId="{94E5600C-866C-42D6-BDDD-A190392146FB}" type="presParOf" srcId="{3833F1CC-EDF5-431E-838A-4495E0D0AFDC}" destId="{906B333C-D3E7-4DDE-B91A-87ED1B270D6F}" srcOrd="0" destOrd="0" presId="urn:microsoft.com/office/officeart/2018/2/layout/IconVerticalSolidList"/>
    <dgm:cxn modelId="{3567CA4A-E308-44D1-9B97-7D6BFA44D31A}" type="presParOf" srcId="{3833F1CC-EDF5-431E-838A-4495E0D0AFDC}" destId="{DCC2DB03-9CC2-45BA-B0D7-A7376331122D}" srcOrd="1" destOrd="0" presId="urn:microsoft.com/office/officeart/2018/2/layout/IconVerticalSolidList"/>
    <dgm:cxn modelId="{A81780BD-1CFB-4F45-AD13-EBF0DFA6DE30}" type="presParOf" srcId="{3833F1CC-EDF5-431E-838A-4495E0D0AFDC}" destId="{4084E17D-7877-466F-AD90-A50FB8754CDF}" srcOrd="2" destOrd="0" presId="urn:microsoft.com/office/officeart/2018/2/layout/IconVerticalSolidList"/>
    <dgm:cxn modelId="{3D6E181B-EBE9-40C1-9801-74747A6574FC}" type="presParOf" srcId="{3833F1CC-EDF5-431E-838A-4495E0D0AFDC}" destId="{AE9A0514-9271-474F-8167-888C32CE8DA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2A30E0-50EB-47A6-950F-2B1C27791B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6A3826-C141-4A0E-B521-8995D33957A0}">
      <dgm:prSet/>
      <dgm:spPr/>
      <dgm:t>
        <a:bodyPr/>
        <a:lstStyle/>
        <a:p>
          <a:r>
            <a:rPr lang="en-US" dirty="0"/>
            <a:t>A continuous updated record of who holds what</a:t>
          </a:r>
        </a:p>
      </dgm:t>
    </dgm:pt>
    <dgm:pt modelId="{A99C39E8-DEF0-4DEC-9427-DB6B6719A598}" type="parTrans" cxnId="{8F3A04E7-E03A-4D7F-8EDE-47E05456C278}">
      <dgm:prSet/>
      <dgm:spPr/>
      <dgm:t>
        <a:bodyPr/>
        <a:lstStyle/>
        <a:p>
          <a:endParaRPr lang="en-US"/>
        </a:p>
      </dgm:t>
    </dgm:pt>
    <dgm:pt modelId="{7F61D7D7-E8D6-43B0-8157-953165EAE170}" type="sibTrans" cxnId="{8F3A04E7-E03A-4D7F-8EDE-47E05456C278}">
      <dgm:prSet/>
      <dgm:spPr/>
      <dgm:t>
        <a:bodyPr/>
        <a:lstStyle/>
        <a:p>
          <a:endParaRPr lang="en-US"/>
        </a:p>
      </dgm:t>
    </dgm:pt>
    <dgm:pt modelId="{83B7CCAA-A478-4510-927A-E9F683625015}">
      <dgm:prSet/>
      <dgm:spPr/>
      <dgm:t>
        <a:bodyPr/>
        <a:lstStyle/>
        <a:p>
          <a:r>
            <a:rPr lang="en-US" dirty="0"/>
            <a:t>A shared single source of truth</a:t>
          </a:r>
        </a:p>
      </dgm:t>
    </dgm:pt>
    <dgm:pt modelId="{3053AF8E-E69E-4816-8363-DAD636806E7D}" type="parTrans" cxnId="{11F7268C-E8CF-4226-BF7F-A103C211407E}">
      <dgm:prSet/>
      <dgm:spPr/>
      <dgm:t>
        <a:bodyPr/>
        <a:lstStyle/>
        <a:p>
          <a:endParaRPr lang="en-US"/>
        </a:p>
      </dgm:t>
    </dgm:pt>
    <dgm:pt modelId="{E85F6C0D-90D2-4F64-9F16-AF5EA5F2A710}" type="sibTrans" cxnId="{11F7268C-E8CF-4226-BF7F-A103C211407E}">
      <dgm:prSet/>
      <dgm:spPr/>
      <dgm:t>
        <a:bodyPr/>
        <a:lstStyle/>
        <a:p>
          <a:endParaRPr lang="en-US"/>
        </a:p>
      </dgm:t>
    </dgm:pt>
    <dgm:pt modelId="{28EA1327-BB18-4907-A4A1-83EF0A89EFE6}" type="pres">
      <dgm:prSet presAssocID="{672A30E0-50EB-47A6-950F-2B1C27791BE9}" presName="root" presStyleCnt="0">
        <dgm:presLayoutVars>
          <dgm:dir/>
          <dgm:resizeHandles val="exact"/>
        </dgm:presLayoutVars>
      </dgm:prSet>
      <dgm:spPr/>
    </dgm:pt>
    <dgm:pt modelId="{0551AD50-7AD2-4EC0-B579-C3922CC584DC}" type="pres">
      <dgm:prSet presAssocID="{B96A3826-C141-4A0E-B521-8995D33957A0}" presName="compNode" presStyleCnt="0"/>
      <dgm:spPr/>
    </dgm:pt>
    <dgm:pt modelId="{6C647E45-E9A4-472F-8823-074DA2B10C2A}" type="pres">
      <dgm:prSet presAssocID="{B96A3826-C141-4A0E-B521-8995D33957A0}" presName="bgRect" presStyleLbl="bgShp" presStyleIdx="0" presStyleCnt="2"/>
      <dgm:spPr/>
    </dgm:pt>
    <dgm:pt modelId="{0AB7136E-CE41-47ED-A175-210BF354BC37}" type="pres">
      <dgm:prSet presAssocID="{B96A3826-C141-4A0E-B521-8995D33957A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0D98C9C-18AF-42E6-88AD-F364DE3C2296}" type="pres">
      <dgm:prSet presAssocID="{B96A3826-C141-4A0E-B521-8995D33957A0}" presName="spaceRect" presStyleCnt="0"/>
      <dgm:spPr/>
    </dgm:pt>
    <dgm:pt modelId="{E58911FC-19BF-46BB-880D-61546BA2678A}" type="pres">
      <dgm:prSet presAssocID="{B96A3826-C141-4A0E-B521-8995D33957A0}" presName="parTx" presStyleLbl="revTx" presStyleIdx="0" presStyleCnt="2">
        <dgm:presLayoutVars>
          <dgm:chMax val="0"/>
          <dgm:chPref val="0"/>
        </dgm:presLayoutVars>
      </dgm:prSet>
      <dgm:spPr/>
    </dgm:pt>
    <dgm:pt modelId="{24617526-F50F-4368-B15E-21B1F91273AB}" type="pres">
      <dgm:prSet presAssocID="{7F61D7D7-E8D6-43B0-8157-953165EAE170}" presName="sibTrans" presStyleCnt="0"/>
      <dgm:spPr/>
    </dgm:pt>
    <dgm:pt modelId="{46FEBBB4-8341-46E3-B9D1-28EA60EE671B}" type="pres">
      <dgm:prSet presAssocID="{83B7CCAA-A478-4510-927A-E9F683625015}" presName="compNode" presStyleCnt="0"/>
      <dgm:spPr/>
    </dgm:pt>
    <dgm:pt modelId="{4C22553A-3E32-41F5-A262-AD95A8A67036}" type="pres">
      <dgm:prSet presAssocID="{83B7CCAA-A478-4510-927A-E9F683625015}" presName="bgRect" presStyleLbl="bgShp" presStyleIdx="1" presStyleCnt="2"/>
      <dgm:spPr/>
    </dgm:pt>
    <dgm:pt modelId="{C764047D-A433-44E5-B693-07800A7642E3}" type="pres">
      <dgm:prSet presAssocID="{83B7CCAA-A478-4510-927A-E9F68362501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677B941-C345-4258-8A79-67C6230B835A}" type="pres">
      <dgm:prSet presAssocID="{83B7CCAA-A478-4510-927A-E9F683625015}" presName="spaceRect" presStyleCnt="0"/>
      <dgm:spPr/>
    </dgm:pt>
    <dgm:pt modelId="{AE6890E1-B145-4F57-BDA7-09CE44D25283}" type="pres">
      <dgm:prSet presAssocID="{83B7CCAA-A478-4510-927A-E9F68362501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3E1B64-E37B-428A-B33F-1B7A1FFEC00E}" type="presOf" srcId="{B96A3826-C141-4A0E-B521-8995D33957A0}" destId="{E58911FC-19BF-46BB-880D-61546BA2678A}" srcOrd="0" destOrd="0" presId="urn:microsoft.com/office/officeart/2018/2/layout/IconVerticalSolidList"/>
    <dgm:cxn modelId="{14BBD666-9B1F-4D64-8757-F3269EF319CF}" type="presOf" srcId="{672A30E0-50EB-47A6-950F-2B1C27791BE9}" destId="{28EA1327-BB18-4907-A4A1-83EF0A89EFE6}" srcOrd="0" destOrd="0" presId="urn:microsoft.com/office/officeart/2018/2/layout/IconVerticalSolidList"/>
    <dgm:cxn modelId="{30AFDB51-57CF-466B-86A6-EF6434386D0B}" type="presOf" srcId="{83B7CCAA-A478-4510-927A-E9F683625015}" destId="{AE6890E1-B145-4F57-BDA7-09CE44D25283}" srcOrd="0" destOrd="0" presId="urn:microsoft.com/office/officeart/2018/2/layout/IconVerticalSolidList"/>
    <dgm:cxn modelId="{11F7268C-E8CF-4226-BF7F-A103C211407E}" srcId="{672A30E0-50EB-47A6-950F-2B1C27791BE9}" destId="{83B7CCAA-A478-4510-927A-E9F683625015}" srcOrd="1" destOrd="0" parTransId="{3053AF8E-E69E-4816-8363-DAD636806E7D}" sibTransId="{E85F6C0D-90D2-4F64-9F16-AF5EA5F2A710}"/>
    <dgm:cxn modelId="{8F3A04E7-E03A-4D7F-8EDE-47E05456C278}" srcId="{672A30E0-50EB-47A6-950F-2B1C27791BE9}" destId="{B96A3826-C141-4A0E-B521-8995D33957A0}" srcOrd="0" destOrd="0" parTransId="{A99C39E8-DEF0-4DEC-9427-DB6B6719A598}" sibTransId="{7F61D7D7-E8D6-43B0-8157-953165EAE170}"/>
    <dgm:cxn modelId="{D5A90D9E-892B-4D7E-8945-3BA71E4F23FB}" type="presParOf" srcId="{28EA1327-BB18-4907-A4A1-83EF0A89EFE6}" destId="{0551AD50-7AD2-4EC0-B579-C3922CC584DC}" srcOrd="0" destOrd="0" presId="urn:microsoft.com/office/officeart/2018/2/layout/IconVerticalSolidList"/>
    <dgm:cxn modelId="{4EA14451-8A13-485E-910E-DE2C34834044}" type="presParOf" srcId="{0551AD50-7AD2-4EC0-B579-C3922CC584DC}" destId="{6C647E45-E9A4-472F-8823-074DA2B10C2A}" srcOrd="0" destOrd="0" presId="urn:microsoft.com/office/officeart/2018/2/layout/IconVerticalSolidList"/>
    <dgm:cxn modelId="{F7D90E03-C6EC-460E-AAAF-83B9A62522C2}" type="presParOf" srcId="{0551AD50-7AD2-4EC0-B579-C3922CC584DC}" destId="{0AB7136E-CE41-47ED-A175-210BF354BC37}" srcOrd="1" destOrd="0" presId="urn:microsoft.com/office/officeart/2018/2/layout/IconVerticalSolidList"/>
    <dgm:cxn modelId="{7F6C92B1-E2DF-4D2C-A64E-1963F7332CE3}" type="presParOf" srcId="{0551AD50-7AD2-4EC0-B579-C3922CC584DC}" destId="{D0D98C9C-18AF-42E6-88AD-F364DE3C2296}" srcOrd="2" destOrd="0" presId="urn:microsoft.com/office/officeart/2018/2/layout/IconVerticalSolidList"/>
    <dgm:cxn modelId="{0A89A3E8-67CE-4FB4-BDF9-68D1EB439D8D}" type="presParOf" srcId="{0551AD50-7AD2-4EC0-B579-C3922CC584DC}" destId="{E58911FC-19BF-46BB-880D-61546BA2678A}" srcOrd="3" destOrd="0" presId="urn:microsoft.com/office/officeart/2018/2/layout/IconVerticalSolidList"/>
    <dgm:cxn modelId="{A5B71B98-2664-4074-9782-A5F60C5A0149}" type="presParOf" srcId="{28EA1327-BB18-4907-A4A1-83EF0A89EFE6}" destId="{24617526-F50F-4368-B15E-21B1F91273AB}" srcOrd="1" destOrd="0" presId="urn:microsoft.com/office/officeart/2018/2/layout/IconVerticalSolidList"/>
    <dgm:cxn modelId="{75323E53-93F3-4F9E-8DE5-999E8CE1D041}" type="presParOf" srcId="{28EA1327-BB18-4907-A4A1-83EF0A89EFE6}" destId="{46FEBBB4-8341-46E3-B9D1-28EA60EE671B}" srcOrd="2" destOrd="0" presId="urn:microsoft.com/office/officeart/2018/2/layout/IconVerticalSolidList"/>
    <dgm:cxn modelId="{95736794-25E3-447C-91EE-ADECF75ED13B}" type="presParOf" srcId="{46FEBBB4-8341-46E3-B9D1-28EA60EE671B}" destId="{4C22553A-3E32-41F5-A262-AD95A8A67036}" srcOrd="0" destOrd="0" presId="urn:microsoft.com/office/officeart/2018/2/layout/IconVerticalSolidList"/>
    <dgm:cxn modelId="{71520112-0E79-4983-AF24-9E69933244B6}" type="presParOf" srcId="{46FEBBB4-8341-46E3-B9D1-28EA60EE671B}" destId="{C764047D-A433-44E5-B693-07800A7642E3}" srcOrd="1" destOrd="0" presId="urn:microsoft.com/office/officeart/2018/2/layout/IconVerticalSolidList"/>
    <dgm:cxn modelId="{3A074B57-C022-4FA7-B0D3-6DEC8C01DC06}" type="presParOf" srcId="{46FEBBB4-8341-46E3-B9D1-28EA60EE671B}" destId="{D677B941-C345-4258-8A79-67C6230B835A}" srcOrd="2" destOrd="0" presId="urn:microsoft.com/office/officeart/2018/2/layout/IconVerticalSolidList"/>
    <dgm:cxn modelId="{2922673F-75EB-42E4-8CB5-2E70C7DC4AF0}" type="presParOf" srcId="{46FEBBB4-8341-46E3-B9D1-28EA60EE671B}" destId="{AE6890E1-B145-4F57-BDA7-09CE44D252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09B1CE-6760-4396-8AF5-6B8B81277FC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5FCCDC-2198-43CC-B60D-592A1F86A128}">
      <dgm:prSet/>
      <dgm:spPr/>
      <dgm:t>
        <a:bodyPr/>
        <a:lstStyle/>
        <a:p>
          <a:r>
            <a:rPr lang="en-US" dirty="0"/>
            <a:t>Initial cost</a:t>
          </a:r>
        </a:p>
      </dgm:t>
    </dgm:pt>
    <dgm:pt modelId="{99E6AC5C-D02B-4460-81D9-9949F42CCDFA}" type="parTrans" cxnId="{F55CF7D5-D29C-4A26-B3B6-39FC13C48F46}">
      <dgm:prSet/>
      <dgm:spPr/>
      <dgm:t>
        <a:bodyPr/>
        <a:lstStyle/>
        <a:p>
          <a:endParaRPr lang="en-US"/>
        </a:p>
      </dgm:t>
    </dgm:pt>
    <dgm:pt modelId="{C1F4064F-CB79-482D-85A6-8ACD4C4BD9E9}" type="sibTrans" cxnId="{F55CF7D5-D29C-4A26-B3B6-39FC13C48F46}">
      <dgm:prSet/>
      <dgm:spPr/>
      <dgm:t>
        <a:bodyPr/>
        <a:lstStyle/>
        <a:p>
          <a:endParaRPr lang="en-US"/>
        </a:p>
      </dgm:t>
    </dgm:pt>
    <dgm:pt modelId="{A1B87FDC-0185-49A2-BAF5-5ABC1DD9183E}">
      <dgm:prSet/>
      <dgm:spPr/>
      <dgm:t>
        <a:bodyPr/>
        <a:lstStyle/>
        <a:p>
          <a:r>
            <a:rPr lang="en-US" dirty="0"/>
            <a:t>Energy consumption</a:t>
          </a:r>
        </a:p>
      </dgm:t>
    </dgm:pt>
    <dgm:pt modelId="{D822764A-2329-42C7-B37D-F78F987B0ED2}" type="parTrans" cxnId="{93C0A582-5958-4432-B3D0-3647736AD151}">
      <dgm:prSet/>
      <dgm:spPr/>
      <dgm:t>
        <a:bodyPr/>
        <a:lstStyle/>
        <a:p>
          <a:endParaRPr lang="en-US"/>
        </a:p>
      </dgm:t>
    </dgm:pt>
    <dgm:pt modelId="{46563CAB-85B4-459C-A6EF-CB51C7DC8F7D}" type="sibTrans" cxnId="{93C0A582-5958-4432-B3D0-3647736AD151}">
      <dgm:prSet/>
      <dgm:spPr/>
      <dgm:t>
        <a:bodyPr/>
        <a:lstStyle/>
        <a:p>
          <a:endParaRPr lang="en-US"/>
        </a:p>
      </dgm:t>
    </dgm:pt>
    <dgm:pt modelId="{96DFF980-2ECC-442F-BA26-D32E10C228CA}">
      <dgm:prSet/>
      <dgm:spPr/>
      <dgm:t>
        <a:bodyPr/>
        <a:lstStyle/>
        <a:p>
          <a:r>
            <a:rPr lang="en-US" dirty="0"/>
            <a:t>Security: 51 percent</a:t>
          </a:r>
        </a:p>
      </dgm:t>
    </dgm:pt>
    <dgm:pt modelId="{20DEA9AC-2CF1-44B1-9688-6B2EC538016C}" type="parTrans" cxnId="{30518090-07A0-42F7-9E7D-6C3E87CF39E4}">
      <dgm:prSet/>
      <dgm:spPr/>
      <dgm:t>
        <a:bodyPr/>
        <a:lstStyle/>
        <a:p>
          <a:endParaRPr lang="en-US"/>
        </a:p>
      </dgm:t>
    </dgm:pt>
    <dgm:pt modelId="{9DC35D5A-4B16-4D5F-AF43-6309230B9F77}" type="sibTrans" cxnId="{30518090-07A0-42F7-9E7D-6C3E87CF39E4}">
      <dgm:prSet/>
      <dgm:spPr/>
      <dgm:t>
        <a:bodyPr/>
        <a:lstStyle/>
        <a:p>
          <a:endParaRPr lang="en-US"/>
        </a:p>
      </dgm:t>
    </dgm:pt>
    <dgm:pt modelId="{9813C068-684E-4D7F-8AE7-F0E462162522}">
      <dgm:prSet/>
      <dgm:spPr/>
      <dgm:t>
        <a:bodyPr/>
        <a:lstStyle/>
        <a:p>
          <a:r>
            <a:rPr lang="en-US" dirty="0"/>
            <a:t>Conflict with legacy system</a:t>
          </a:r>
        </a:p>
      </dgm:t>
    </dgm:pt>
    <dgm:pt modelId="{562B4280-A89C-4F17-8EE3-D7DD8823DFBC}" type="parTrans" cxnId="{2F652247-BCCB-4ED0-AA8E-83C6EFA9594D}">
      <dgm:prSet/>
      <dgm:spPr/>
      <dgm:t>
        <a:bodyPr/>
        <a:lstStyle/>
        <a:p>
          <a:endParaRPr lang="en-US"/>
        </a:p>
      </dgm:t>
    </dgm:pt>
    <dgm:pt modelId="{95F5D0FB-F227-4D24-A172-166E4FCC249E}" type="sibTrans" cxnId="{2F652247-BCCB-4ED0-AA8E-83C6EFA9594D}">
      <dgm:prSet/>
      <dgm:spPr/>
      <dgm:t>
        <a:bodyPr/>
        <a:lstStyle/>
        <a:p>
          <a:endParaRPr lang="en-US"/>
        </a:p>
      </dgm:t>
    </dgm:pt>
    <dgm:pt modelId="{8F92BEEA-EC83-4FEF-B279-66803ADE9E06}">
      <dgm:prSet/>
      <dgm:spPr/>
      <dgm:t>
        <a:bodyPr/>
        <a:lstStyle/>
        <a:p>
          <a:r>
            <a:rPr lang="en-US" dirty="0"/>
            <a:t>Bug in smart contract</a:t>
          </a:r>
        </a:p>
      </dgm:t>
    </dgm:pt>
    <dgm:pt modelId="{F4853C00-6508-42C3-A2E3-42F024A538F5}" type="parTrans" cxnId="{F6F840CE-7B5E-465F-B51F-0265EB56FC51}">
      <dgm:prSet/>
      <dgm:spPr/>
      <dgm:t>
        <a:bodyPr/>
        <a:lstStyle/>
        <a:p>
          <a:endParaRPr lang="en-US"/>
        </a:p>
      </dgm:t>
    </dgm:pt>
    <dgm:pt modelId="{71581BD2-FA31-458D-8EDC-23499759C0E7}" type="sibTrans" cxnId="{F6F840CE-7B5E-465F-B51F-0265EB56FC51}">
      <dgm:prSet/>
      <dgm:spPr/>
      <dgm:t>
        <a:bodyPr/>
        <a:lstStyle/>
        <a:p>
          <a:endParaRPr lang="en-US"/>
        </a:p>
      </dgm:t>
    </dgm:pt>
    <dgm:pt modelId="{E1E7A58A-7768-4816-95E9-F31B47283488}">
      <dgm:prSet/>
      <dgm:spPr/>
      <dgm:t>
        <a:bodyPr/>
        <a:lstStyle/>
        <a:p>
          <a:r>
            <a:rPr lang="en-US" dirty="0"/>
            <a:t>Uncertainty </a:t>
          </a:r>
        </a:p>
      </dgm:t>
    </dgm:pt>
    <dgm:pt modelId="{ED7F4430-7B8C-4596-BD90-1F7BF90838BB}" type="parTrans" cxnId="{C90048E0-675F-4C19-BBC3-64DC1DADD772}">
      <dgm:prSet/>
      <dgm:spPr/>
      <dgm:t>
        <a:bodyPr/>
        <a:lstStyle/>
        <a:p>
          <a:endParaRPr lang="en-US"/>
        </a:p>
      </dgm:t>
    </dgm:pt>
    <dgm:pt modelId="{FD19A327-405D-4C93-B93D-5EFA2C00091F}" type="sibTrans" cxnId="{C90048E0-675F-4C19-BBC3-64DC1DADD772}">
      <dgm:prSet/>
      <dgm:spPr/>
      <dgm:t>
        <a:bodyPr/>
        <a:lstStyle/>
        <a:p>
          <a:endParaRPr lang="en-US"/>
        </a:p>
      </dgm:t>
    </dgm:pt>
    <dgm:pt modelId="{B45CADAC-C97B-4DAF-856A-F00A2D0F7DE0}" type="pres">
      <dgm:prSet presAssocID="{2B09B1CE-6760-4396-8AF5-6B8B81277FC4}" presName="linear" presStyleCnt="0">
        <dgm:presLayoutVars>
          <dgm:dir/>
          <dgm:animLvl val="lvl"/>
          <dgm:resizeHandles val="exact"/>
        </dgm:presLayoutVars>
      </dgm:prSet>
      <dgm:spPr/>
    </dgm:pt>
    <dgm:pt modelId="{FA6A3772-3D0F-4E50-B886-BA29761FEEB2}" type="pres">
      <dgm:prSet presAssocID="{5B5FCCDC-2198-43CC-B60D-592A1F86A128}" presName="parentLin" presStyleCnt="0"/>
      <dgm:spPr/>
    </dgm:pt>
    <dgm:pt modelId="{59A838DC-E806-40AC-B1AB-3DCA5FA2D85A}" type="pres">
      <dgm:prSet presAssocID="{5B5FCCDC-2198-43CC-B60D-592A1F86A128}" presName="parentLeftMargin" presStyleLbl="node1" presStyleIdx="0" presStyleCnt="6"/>
      <dgm:spPr/>
    </dgm:pt>
    <dgm:pt modelId="{053311FB-DB28-4381-B845-A390F53C3833}" type="pres">
      <dgm:prSet presAssocID="{5B5FCCDC-2198-43CC-B60D-592A1F86A128}" presName="parentText" presStyleLbl="node1" presStyleIdx="0" presStyleCnt="6" custLinFactNeighborY="-4108">
        <dgm:presLayoutVars>
          <dgm:chMax val="0"/>
          <dgm:bulletEnabled val="1"/>
        </dgm:presLayoutVars>
      </dgm:prSet>
      <dgm:spPr/>
    </dgm:pt>
    <dgm:pt modelId="{98621E0D-C148-4081-A6EA-ED7B650C2D49}" type="pres">
      <dgm:prSet presAssocID="{5B5FCCDC-2198-43CC-B60D-592A1F86A128}" presName="negativeSpace" presStyleCnt="0"/>
      <dgm:spPr/>
    </dgm:pt>
    <dgm:pt modelId="{6E4FFA3C-EDF6-4FF3-843A-C09DF3D044F5}" type="pres">
      <dgm:prSet presAssocID="{5B5FCCDC-2198-43CC-B60D-592A1F86A128}" presName="childText" presStyleLbl="conFgAcc1" presStyleIdx="0" presStyleCnt="6">
        <dgm:presLayoutVars>
          <dgm:bulletEnabled val="1"/>
        </dgm:presLayoutVars>
      </dgm:prSet>
      <dgm:spPr/>
    </dgm:pt>
    <dgm:pt modelId="{BC6D6414-40D7-4057-9C56-48CDA0404912}" type="pres">
      <dgm:prSet presAssocID="{C1F4064F-CB79-482D-85A6-8ACD4C4BD9E9}" presName="spaceBetweenRectangles" presStyleCnt="0"/>
      <dgm:spPr/>
    </dgm:pt>
    <dgm:pt modelId="{74C53A31-297B-4A7F-82F5-07F80C481C5B}" type="pres">
      <dgm:prSet presAssocID="{A1B87FDC-0185-49A2-BAF5-5ABC1DD9183E}" presName="parentLin" presStyleCnt="0"/>
      <dgm:spPr/>
    </dgm:pt>
    <dgm:pt modelId="{F31A0F15-3A6D-46DE-8D5A-22BD2A5AF0C3}" type="pres">
      <dgm:prSet presAssocID="{A1B87FDC-0185-49A2-BAF5-5ABC1DD9183E}" presName="parentLeftMargin" presStyleLbl="node1" presStyleIdx="0" presStyleCnt="6"/>
      <dgm:spPr/>
    </dgm:pt>
    <dgm:pt modelId="{AB839B73-8A50-4350-B5B0-809F4B173AFF}" type="pres">
      <dgm:prSet presAssocID="{A1B87FDC-0185-49A2-BAF5-5ABC1DD9183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E68BA2B-20C9-43C0-8F1B-2C0CB7C8D97C}" type="pres">
      <dgm:prSet presAssocID="{A1B87FDC-0185-49A2-BAF5-5ABC1DD9183E}" presName="negativeSpace" presStyleCnt="0"/>
      <dgm:spPr/>
    </dgm:pt>
    <dgm:pt modelId="{EF4FC78D-38DE-45A1-BFCD-C80EC11A6EA3}" type="pres">
      <dgm:prSet presAssocID="{A1B87FDC-0185-49A2-BAF5-5ABC1DD9183E}" presName="childText" presStyleLbl="conFgAcc1" presStyleIdx="1" presStyleCnt="6">
        <dgm:presLayoutVars>
          <dgm:bulletEnabled val="1"/>
        </dgm:presLayoutVars>
      </dgm:prSet>
      <dgm:spPr/>
    </dgm:pt>
    <dgm:pt modelId="{75306B1D-DB08-4262-BDFA-A3DEA5F32DBF}" type="pres">
      <dgm:prSet presAssocID="{46563CAB-85B4-459C-A6EF-CB51C7DC8F7D}" presName="spaceBetweenRectangles" presStyleCnt="0"/>
      <dgm:spPr/>
    </dgm:pt>
    <dgm:pt modelId="{4D0229AA-23FD-46B5-B96E-68DA012F49AD}" type="pres">
      <dgm:prSet presAssocID="{96DFF980-2ECC-442F-BA26-D32E10C228CA}" presName="parentLin" presStyleCnt="0"/>
      <dgm:spPr/>
    </dgm:pt>
    <dgm:pt modelId="{CCF71012-244D-4569-B01E-41293CF76E55}" type="pres">
      <dgm:prSet presAssocID="{96DFF980-2ECC-442F-BA26-D32E10C228CA}" presName="parentLeftMargin" presStyleLbl="node1" presStyleIdx="1" presStyleCnt="6"/>
      <dgm:spPr/>
    </dgm:pt>
    <dgm:pt modelId="{3E338966-73CD-4487-B688-72048DBF12CB}" type="pres">
      <dgm:prSet presAssocID="{96DFF980-2ECC-442F-BA26-D32E10C228C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DCEF62C-4965-479F-92F5-B1FB31D31379}" type="pres">
      <dgm:prSet presAssocID="{96DFF980-2ECC-442F-BA26-D32E10C228CA}" presName="negativeSpace" presStyleCnt="0"/>
      <dgm:spPr/>
    </dgm:pt>
    <dgm:pt modelId="{A620FC80-B741-45A8-B069-17DB6794DB74}" type="pres">
      <dgm:prSet presAssocID="{96DFF980-2ECC-442F-BA26-D32E10C228CA}" presName="childText" presStyleLbl="conFgAcc1" presStyleIdx="2" presStyleCnt="6">
        <dgm:presLayoutVars>
          <dgm:bulletEnabled val="1"/>
        </dgm:presLayoutVars>
      </dgm:prSet>
      <dgm:spPr/>
    </dgm:pt>
    <dgm:pt modelId="{B91867C2-A563-495A-8E34-535AB423BADE}" type="pres">
      <dgm:prSet presAssocID="{9DC35D5A-4B16-4D5F-AF43-6309230B9F77}" presName="spaceBetweenRectangles" presStyleCnt="0"/>
      <dgm:spPr/>
    </dgm:pt>
    <dgm:pt modelId="{941ECF79-5139-46A1-BFCD-B35AC739970C}" type="pres">
      <dgm:prSet presAssocID="{9813C068-684E-4D7F-8AE7-F0E462162522}" presName="parentLin" presStyleCnt="0"/>
      <dgm:spPr/>
    </dgm:pt>
    <dgm:pt modelId="{44229C56-13CA-41BE-8772-B9968D7ACF22}" type="pres">
      <dgm:prSet presAssocID="{9813C068-684E-4D7F-8AE7-F0E462162522}" presName="parentLeftMargin" presStyleLbl="node1" presStyleIdx="2" presStyleCnt="6"/>
      <dgm:spPr/>
    </dgm:pt>
    <dgm:pt modelId="{67BD95FA-604A-4DF9-9467-76EBBC9203CB}" type="pres">
      <dgm:prSet presAssocID="{9813C068-684E-4D7F-8AE7-F0E46216252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6C674776-25C1-4642-8776-7FC253D5617C}" type="pres">
      <dgm:prSet presAssocID="{9813C068-684E-4D7F-8AE7-F0E462162522}" presName="negativeSpace" presStyleCnt="0"/>
      <dgm:spPr/>
    </dgm:pt>
    <dgm:pt modelId="{A49D898E-C5A4-4EC5-A9D1-75A3CEBA1FCC}" type="pres">
      <dgm:prSet presAssocID="{9813C068-684E-4D7F-8AE7-F0E462162522}" presName="childText" presStyleLbl="conFgAcc1" presStyleIdx="3" presStyleCnt="6">
        <dgm:presLayoutVars>
          <dgm:bulletEnabled val="1"/>
        </dgm:presLayoutVars>
      </dgm:prSet>
      <dgm:spPr/>
    </dgm:pt>
    <dgm:pt modelId="{814C8294-6F07-4661-82B8-D7CB33FA56FA}" type="pres">
      <dgm:prSet presAssocID="{95F5D0FB-F227-4D24-A172-166E4FCC249E}" presName="spaceBetweenRectangles" presStyleCnt="0"/>
      <dgm:spPr/>
    </dgm:pt>
    <dgm:pt modelId="{650F6464-5726-44DD-8045-8EFAAAD532D7}" type="pres">
      <dgm:prSet presAssocID="{8F92BEEA-EC83-4FEF-B279-66803ADE9E06}" presName="parentLin" presStyleCnt="0"/>
      <dgm:spPr/>
    </dgm:pt>
    <dgm:pt modelId="{DBF3D425-43CC-41BB-B1BD-3ED2DE5C89B0}" type="pres">
      <dgm:prSet presAssocID="{8F92BEEA-EC83-4FEF-B279-66803ADE9E06}" presName="parentLeftMargin" presStyleLbl="node1" presStyleIdx="3" presStyleCnt="6"/>
      <dgm:spPr/>
    </dgm:pt>
    <dgm:pt modelId="{782A60AE-32A6-4C6D-B197-B700E74998E7}" type="pres">
      <dgm:prSet presAssocID="{8F92BEEA-EC83-4FEF-B279-66803ADE9E06}" presName="parentText" presStyleLbl="node1" presStyleIdx="4" presStyleCnt="6" custLinFactNeighborY="4108">
        <dgm:presLayoutVars>
          <dgm:chMax val="0"/>
          <dgm:bulletEnabled val="1"/>
        </dgm:presLayoutVars>
      </dgm:prSet>
      <dgm:spPr/>
    </dgm:pt>
    <dgm:pt modelId="{AA36CAF7-3CFB-4EC8-BFAA-3979304AB630}" type="pres">
      <dgm:prSet presAssocID="{8F92BEEA-EC83-4FEF-B279-66803ADE9E06}" presName="negativeSpace" presStyleCnt="0"/>
      <dgm:spPr/>
    </dgm:pt>
    <dgm:pt modelId="{4187D7E1-C6BA-4D4D-992C-E42F74B0D86D}" type="pres">
      <dgm:prSet presAssocID="{8F92BEEA-EC83-4FEF-B279-66803ADE9E06}" presName="childText" presStyleLbl="conFgAcc1" presStyleIdx="4" presStyleCnt="6">
        <dgm:presLayoutVars>
          <dgm:bulletEnabled val="1"/>
        </dgm:presLayoutVars>
      </dgm:prSet>
      <dgm:spPr/>
    </dgm:pt>
    <dgm:pt modelId="{42ACD3FA-2A9E-43C4-A627-F62819515779}" type="pres">
      <dgm:prSet presAssocID="{71581BD2-FA31-458D-8EDC-23499759C0E7}" presName="spaceBetweenRectangles" presStyleCnt="0"/>
      <dgm:spPr/>
    </dgm:pt>
    <dgm:pt modelId="{BE2B7C1A-EE5C-457C-8EC2-3330A122042E}" type="pres">
      <dgm:prSet presAssocID="{E1E7A58A-7768-4816-95E9-F31B47283488}" presName="parentLin" presStyleCnt="0"/>
      <dgm:spPr/>
    </dgm:pt>
    <dgm:pt modelId="{094E560B-F3E9-4AC9-98C7-598B14359DF2}" type="pres">
      <dgm:prSet presAssocID="{E1E7A58A-7768-4816-95E9-F31B47283488}" presName="parentLeftMargin" presStyleLbl="node1" presStyleIdx="4" presStyleCnt="6" custLinFactNeighborY="4108"/>
      <dgm:spPr/>
    </dgm:pt>
    <dgm:pt modelId="{9BD44A67-D2BC-436D-A088-6FA1779E02D3}" type="pres">
      <dgm:prSet presAssocID="{E1E7A58A-7768-4816-95E9-F31B47283488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463A947-BBFB-45B2-BBD8-52881A49D026}" type="pres">
      <dgm:prSet presAssocID="{E1E7A58A-7768-4816-95E9-F31B47283488}" presName="negativeSpace" presStyleCnt="0"/>
      <dgm:spPr/>
    </dgm:pt>
    <dgm:pt modelId="{914AA12D-A524-4E8E-BB7D-480C0DCBBD5F}" type="pres">
      <dgm:prSet presAssocID="{E1E7A58A-7768-4816-95E9-F31B47283488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3BC2C09-7845-44FB-8C8F-5FF58E0680B8}" type="presOf" srcId="{5B5FCCDC-2198-43CC-B60D-592A1F86A128}" destId="{053311FB-DB28-4381-B845-A390F53C3833}" srcOrd="1" destOrd="0" presId="urn:microsoft.com/office/officeart/2005/8/layout/list1"/>
    <dgm:cxn modelId="{7D333C20-95D7-4261-82D6-A70F5DCC9DCE}" type="presOf" srcId="{E1E7A58A-7768-4816-95E9-F31B47283488}" destId="{094E560B-F3E9-4AC9-98C7-598B14359DF2}" srcOrd="0" destOrd="0" presId="urn:microsoft.com/office/officeart/2005/8/layout/list1"/>
    <dgm:cxn modelId="{595BCC3B-5424-4DA0-BC5E-7AC537FF6F93}" type="presOf" srcId="{9813C068-684E-4D7F-8AE7-F0E462162522}" destId="{44229C56-13CA-41BE-8772-B9968D7ACF22}" srcOrd="0" destOrd="0" presId="urn:microsoft.com/office/officeart/2005/8/layout/list1"/>
    <dgm:cxn modelId="{2F652247-BCCB-4ED0-AA8E-83C6EFA9594D}" srcId="{2B09B1CE-6760-4396-8AF5-6B8B81277FC4}" destId="{9813C068-684E-4D7F-8AE7-F0E462162522}" srcOrd="3" destOrd="0" parTransId="{562B4280-A89C-4F17-8EE3-D7DD8823DFBC}" sibTransId="{95F5D0FB-F227-4D24-A172-166E4FCC249E}"/>
    <dgm:cxn modelId="{B426A170-BBA5-48E9-BAE4-CAE5277F20C7}" type="presOf" srcId="{96DFF980-2ECC-442F-BA26-D32E10C228CA}" destId="{CCF71012-244D-4569-B01E-41293CF76E55}" srcOrd="0" destOrd="0" presId="urn:microsoft.com/office/officeart/2005/8/layout/list1"/>
    <dgm:cxn modelId="{93C0A582-5958-4432-B3D0-3647736AD151}" srcId="{2B09B1CE-6760-4396-8AF5-6B8B81277FC4}" destId="{A1B87FDC-0185-49A2-BAF5-5ABC1DD9183E}" srcOrd="1" destOrd="0" parTransId="{D822764A-2329-42C7-B37D-F78F987B0ED2}" sibTransId="{46563CAB-85B4-459C-A6EF-CB51C7DC8F7D}"/>
    <dgm:cxn modelId="{F1DAA782-9436-43BA-81DB-D1D5A7349B31}" type="presOf" srcId="{8F92BEEA-EC83-4FEF-B279-66803ADE9E06}" destId="{DBF3D425-43CC-41BB-B1BD-3ED2DE5C89B0}" srcOrd="0" destOrd="0" presId="urn:microsoft.com/office/officeart/2005/8/layout/list1"/>
    <dgm:cxn modelId="{30518090-07A0-42F7-9E7D-6C3E87CF39E4}" srcId="{2B09B1CE-6760-4396-8AF5-6B8B81277FC4}" destId="{96DFF980-2ECC-442F-BA26-D32E10C228CA}" srcOrd="2" destOrd="0" parTransId="{20DEA9AC-2CF1-44B1-9688-6B2EC538016C}" sibTransId="{9DC35D5A-4B16-4D5F-AF43-6309230B9F77}"/>
    <dgm:cxn modelId="{C423FCA4-200A-4065-976C-96CDF9B58433}" type="presOf" srcId="{E1E7A58A-7768-4816-95E9-F31B47283488}" destId="{9BD44A67-D2BC-436D-A088-6FA1779E02D3}" srcOrd="1" destOrd="0" presId="urn:microsoft.com/office/officeart/2005/8/layout/list1"/>
    <dgm:cxn modelId="{873032B7-0972-496C-90C5-F55C2E78B7D6}" type="presOf" srcId="{2B09B1CE-6760-4396-8AF5-6B8B81277FC4}" destId="{B45CADAC-C97B-4DAF-856A-F00A2D0F7DE0}" srcOrd="0" destOrd="0" presId="urn:microsoft.com/office/officeart/2005/8/layout/list1"/>
    <dgm:cxn modelId="{F6F840CE-7B5E-465F-B51F-0265EB56FC51}" srcId="{2B09B1CE-6760-4396-8AF5-6B8B81277FC4}" destId="{8F92BEEA-EC83-4FEF-B279-66803ADE9E06}" srcOrd="4" destOrd="0" parTransId="{F4853C00-6508-42C3-A2E3-42F024A538F5}" sibTransId="{71581BD2-FA31-458D-8EDC-23499759C0E7}"/>
    <dgm:cxn modelId="{8B24B2D2-41E5-4A6A-A275-E4BFE2E979F3}" type="presOf" srcId="{96DFF980-2ECC-442F-BA26-D32E10C228CA}" destId="{3E338966-73CD-4487-B688-72048DBF12CB}" srcOrd="1" destOrd="0" presId="urn:microsoft.com/office/officeart/2005/8/layout/list1"/>
    <dgm:cxn modelId="{F55CF7D5-D29C-4A26-B3B6-39FC13C48F46}" srcId="{2B09B1CE-6760-4396-8AF5-6B8B81277FC4}" destId="{5B5FCCDC-2198-43CC-B60D-592A1F86A128}" srcOrd="0" destOrd="0" parTransId="{99E6AC5C-D02B-4460-81D9-9949F42CCDFA}" sibTransId="{C1F4064F-CB79-482D-85A6-8ACD4C4BD9E9}"/>
    <dgm:cxn modelId="{5A0434E0-EB65-440F-9108-BD3568221EEA}" type="presOf" srcId="{9813C068-684E-4D7F-8AE7-F0E462162522}" destId="{67BD95FA-604A-4DF9-9467-76EBBC9203CB}" srcOrd="1" destOrd="0" presId="urn:microsoft.com/office/officeart/2005/8/layout/list1"/>
    <dgm:cxn modelId="{C90048E0-675F-4C19-BBC3-64DC1DADD772}" srcId="{2B09B1CE-6760-4396-8AF5-6B8B81277FC4}" destId="{E1E7A58A-7768-4816-95E9-F31B47283488}" srcOrd="5" destOrd="0" parTransId="{ED7F4430-7B8C-4596-BD90-1F7BF90838BB}" sibTransId="{FD19A327-405D-4C93-B93D-5EFA2C00091F}"/>
    <dgm:cxn modelId="{96FBE5E4-7F98-417D-8484-E5E039AE8EED}" type="presOf" srcId="{8F92BEEA-EC83-4FEF-B279-66803ADE9E06}" destId="{782A60AE-32A6-4C6D-B197-B700E74998E7}" srcOrd="1" destOrd="0" presId="urn:microsoft.com/office/officeart/2005/8/layout/list1"/>
    <dgm:cxn modelId="{EC48C3E8-25C6-41A1-94EA-ABE2B9AA7249}" type="presOf" srcId="{A1B87FDC-0185-49A2-BAF5-5ABC1DD9183E}" destId="{AB839B73-8A50-4350-B5B0-809F4B173AFF}" srcOrd="1" destOrd="0" presId="urn:microsoft.com/office/officeart/2005/8/layout/list1"/>
    <dgm:cxn modelId="{4D4CBBEF-F1E6-4A13-BD03-451ECD7036DD}" type="presOf" srcId="{A1B87FDC-0185-49A2-BAF5-5ABC1DD9183E}" destId="{F31A0F15-3A6D-46DE-8D5A-22BD2A5AF0C3}" srcOrd="0" destOrd="0" presId="urn:microsoft.com/office/officeart/2005/8/layout/list1"/>
    <dgm:cxn modelId="{F75718FC-E5F5-4C53-9274-56652BFCB5ED}" type="presOf" srcId="{5B5FCCDC-2198-43CC-B60D-592A1F86A128}" destId="{59A838DC-E806-40AC-B1AB-3DCA5FA2D85A}" srcOrd="0" destOrd="0" presId="urn:microsoft.com/office/officeart/2005/8/layout/list1"/>
    <dgm:cxn modelId="{A9259743-F44A-457C-A6B2-5BD4A844E999}" type="presParOf" srcId="{B45CADAC-C97B-4DAF-856A-F00A2D0F7DE0}" destId="{FA6A3772-3D0F-4E50-B886-BA29761FEEB2}" srcOrd="0" destOrd="0" presId="urn:microsoft.com/office/officeart/2005/8/layout/list1"/>
    <dgm:cxn modelId="{E8AF9812-1CDC-45CF-80A6-DB5A7774A192}" type="presParOf" srcId="{FA6A3772-3D0F-4E50-B886-BA29761FEEB2}" destId="{59A838DC-E806-40AC-B1AB-3DCA5FA2D85A}" srcOrd="0" destOrd="0" presId="urn:microsoft.com/office/officeart/2005/8/layout/list1"/>
    <dgm:cxn modelId="{34704C25-F0BD-4D58-8817-4AFB6734AF5A}" type="presParOf" srcId="{FA6A3772-3D0F-4E50-B886-BA29761FEEB2}" destId="{053311FB-DB28-4381-B845-A390F53C3833}" srcOrd="1" destOrd="0" presId="urn:microsoft.com/office/officeart/2005/8/layout/list1"/>
    <dgm:cxn modelId="{461FE4CD-8F0A-475C-B218-4F68DAEFED96}" type="presParOf" srcId="{B45CADAC-C97B-4DAF-856A-F00A2D0F7DE0}" destId="{98621E0D-C148-4081-A6EA-ED7B650C2D49}" srcOrd="1" destOrd="0" presId="urn:microsoft.com/office/officeart/2005/8/layout/list1"/>
    <dgm:cxn modelId="{872B3C7C-C8C0-40BA-A159-BEB5F1DB7F44}" type="presParOf" srcId="{B45CADAC-C97B-4DAF-856A-F00A2D0F7DE0}" destId="{6E4FFA3C-EDF6-4FF3-843A-C09DF3D044F5}" srcOrd="2" destOrd="0" presId="urn:microsoft.com/office/officeart/2005/8/layout/list1"/>
    <dgm:cxn modelId="{AC2D5176-112D-4865-8C7C-4B560AC206C1}" type="presParOf" srcId="{B45CADAC-C97B-4DAF-856A-F00A2D0F7DE0}" destId="{BC6D6414-40D7-4057-9C56-48CDA0404912}" srcOrd="3" destOrd="0" presId="urn:microsoft.com/office/officeart/2005/8/layout/list1"/>
    <dgm:cxn modelId="{724D498C-7C6E-4C55-A714-B8303A4BF117}" type="presParOf" srcId="{B45CADAC-C97B-4DAF-856A-F00A2D0F7DE0}" destId="{74C53A31-297B-4A7F-82F5-07F80C481C5B}" srcOrd="4" destOrd="0" presId="urn:microsoft.com/office/officeart/2005/8/layout/list1"/>
    <dgm:cxn modelId="{F34AA3F9-5897-4A89-BD0A-A3EDE43275F4}" type="presParOf" srcId="{74C53A31-297B-4A7F-82F5-07F80C481C5B}" destId="{F31A0F15-3A6D-46DE-8D5A-22BD2A5AF0C3}" srcOrd="0" destOrd="0" presId="urn:microsoft.com/office/officeart/2005/8/layout/list1"/>
    <dgm:cxn modelId="{69F7F391-F296-4CFB-8957-4F15348404CE}" type="presParOf" srcId="{74C53A31-297B-4A7F-82F5-07F80C481C5B}" destId="{AB839B73-8A50-4350-B5B0-809F4B173AFF}" srcOrd="1" destOrd="0" presId="urn:microsoft.com/office/officeart/2005/8/layout/list1"/>
    <dgm:cxn modelId="{BBA1C398-32A7-4669-B2A4-8DE219A94852}" type="presParOf" srcId="{B45CADAC-C97B-4DAF-856A-F00A2D0F7DE0}" destId="{2E68BA2B-20C9-43C0-8F1B-2C0CB7C8D97C}" srcOrd="5" destOrd="0" presId="urn:microsoft.com/office/officeart/2005/8/layout/list1"/>
    <dgm:cxn modelId="{91E8BAB3-EE70-4EEE-B0D4-F8E7C2C50BD5}" type="presParOf" srcId="{B45CADAC-C97B-4DAF-856A-F00A2D0F7DE0}" destId="{EF4FC78D-38DE-45A1-BFCD-C80EC11A6EA3}" srcOrd="6" destOrd="0" presId="urn:microsoft.com/office/officeart/2005/8/layout/list1"/>
    <dgm:cxn modelId="{A26C5DC9-9A05-443C-B199-41D6E2923961}" type="presParOf" srcId="{B45CADAC-C97B-4DAF-856A-F00A2D0F7DE0}" destId="{75306B1D-DB08-4262-BDFA-A3DEA5F32DBF}" srcOrd="7" destOrd="0" presId="urn:microsoft.com/office/officeart/2005/8/layout/list1"/>
    <dgm:cxn modelId="{2E961B5C-6BCD-45C3-B4F0-28E6519676F1}" type="presParOf" srcId="{B45CADAC-C97B-4DAF-856A-F00A2D0F7DE0}" destId="{4D0229AA-23FD-46B5-B96E-68DA012F49AD}" srcOrd="8" destOrd="0" presId="urn:microsoft.com/office/officeart/2005/8/layout/list1"/>
    <dgm:cxn modelId="{A8DB79C2-0179-4503-AA92-40ABBD5188E8}" type="presParOf" srcId="{4D0229AA-23FD-46B5-B96E-68DA012F49AD}" destId="{CCF71012-244D-4569-B01E-41293CF76E55}" srcOrd="0" destOrd="0" presId="urn:microsoft.com/office/officeart/2005/8/layout/list1"/>
    <dgm:cxn modelId="{069570FD-3EA1-4227-B394-E44040F65A28}" type="presParOf" srcId="{4D0229AA-23FD-46B5-B96E-68DA012F49AD}" destId="{3E338966-73CD-4487-B688-72048DBF12CB}" srcOrd="1" destOrd="0" presId="urn:microsoft.com/office/officeart/2005/8/layout/list1"/>
    <dgm:cxn modelId="{BBC5C0C3-B57C-45D5-8DB3-8B6832428F8B}" type="presParOf" srcId="{B45CADAC-C97B-4DAF-856A-F00A2D0F7DE0}" destId="{4DCEF62C-4965-479F-92F5-B1FB31D31379}" srcOrd="9" destOrd="0" presId="urn:microsoft.com/office/officeart/2005/8/layout/list1"/>
    <dgm:cxn modelId="{EF73963F-A0D3-4D7D-B7AE-C00C0CBD2E6B}" type="presParOf" srcId="{B45CADAC-C97B-4DAF-856A-F00A2D0F7DE0}" destId="{A620FC80-B741-45A8-B069-17DB6794DB74}" srcOrd="10" destOrd="0" presId="urn:microsoft.com/office/officeart/2005/8/layout/list1"/>
    <dgm:cxn modelId="{205AC9FD-D9E4-428D-8696-748E84550F9A}" type="presParOf" srcId="{B45CADAC-C97B-4DAF-856A-F00A2D0F7DE0}" destId="{B91867C2-A563-495A-8E34-535AB423BADE}" srcOrd="11" destOrd="0" presId="urn:microsoft.com/office/officeart/2005/8/layout/list1"/>
    <dgm:cxn modelId="{0A5EAF99-AB95-4EB4-A405-81CF3C558262}" type="presParOf" srcId="{B45CADAC-C97B-4DAF-856A-F00A2D0F7DE0}" destId="{941ECF79-5139-46A1-BFCD-B35AC739970C}" srcOrd="12" destOrd="0" presId="urn:microsoft.com/office/officeart/2005/8/layout/list1"/>
    <dgm:cxn modelId="{FD548AAB-FF9C-4058-8AD9-5A3795A19CAE}" type="presParOf" srcId="{941ECF79-5139-46A1-BFCD-B35AC739970C}" destId="{44229C56-13CA-41BE-8772-B9968D7ACF22}" srcOrd="0" destOrd="0" presId="urn:microsoft.com/office/officeart/2005/8/layout/list1"/>
    <dgm:cxn modelId="{C408FE54-6A2F-416E-B73E-85B9C1EFBF13}" type="presParOf" srcId="{941ECF79-5139-46A1-BFCD-B35AC739970C}" destId="{67BD95FA-604A-4DF9-9467-76EBBC9203CB}" srcOrd="1" destOrd="0" presId="urn:microsoft.com/office/officeart/2005/8/layout/list1"/>
    <dgm:cxn modelId="{9F5D671D-BDC0-4D2F-B2C7-4E2F1250749A}" type="presParOf" srcId="{B45CADAC-C97B-4DAF-856A-F00A2D0F7DE0}" destId="{6C674776-25C1-4642-8776-7FC253D5617C}" srcOrd="13" destOrd="0" presId="urn:microsoft.com/office/officeart/2005/8/layout/list1"/>
    <dgm:cxn modelId="{BF7FC6FB-6D39-4817-A20F-4CC25D1A1CB0}" type="presParOf" srcId="{B45CADAC-C97B-4DAF-856A-F00A2D0F7DE0}" destId="{A49D898E-C5A4-4EC5-A9D1-75A3CEBA1FCC}" srcOrd="14" destOrd="0" presId="urn:microsoft.com/office/officeart/2005/8/layout/list1"/>
    <dgm:cxn modelId="{3641DFED-FE07-436C-B06B-083A1F2CC67F}" type="presParOf" srcId="{B45CADAC-C97B-4DAF-856A-F00A2D0F7DE0}" destId="{814C8294-6F07-4661-82B8-D7CB33FA56FA}" srcOrd="15" destOrd="0" presId="urn:microsoft.com/office/officeart/2005/8/layout/list1"/>
    <dgm:cxn modelId="{3BA1686B-5904-45B8-81EF-1A26818A418F}" type="presParOf" srcId="{B45CADAC-C97B-4DAF-856A-F00A2D0F7DE0}" destId="{650F6464-5726-44DD-8045-8EFAAAD532D7}" srcOrd="16" destOrd="0" presId="urn:microsoft.com/office/officeart/2005/8/layout/list1"/>
    <dgm:cxn modelId="{0168739A-2D30-420F-BEAB-42C8F8C029BC}" type="presParOf" srcId="{650F6464-5726-44DD-8045-8EFAAAD532D7}" destId="{DBF3D425-43CC-41BB-B1BD-3ED2DE5C89B0}" srcOrd="0" destOrd="0" presId="urn:microsoft.com/office/officeart/2005/8/layout/list1"/>
    <dgm:cxn modelId="{598708AA-340C-4C16-9320-29A73C16F6F1}" type="presParOf" srcId="{650F6464-5726-44DD-8045-8EFAAAD532D7}" destId="{782A60AE-32A6-4C6D-B197-B700E74998E7}" srcOrd="1" destOrd="0" presId="urn:microsoft.com/office/officeart/2005/8/layout/list1"/>
    <dgm:cxn modelId="{066892FF-B94F-48D2-902B-2B2C3E560C39}" type="presParOf" srcId="{B45CADAC-C97B-4DAF-856A-F00A2D0F7DE0}" destId="{AA36CAF7-3CFB-4EC8-BFAA-3979304AB630}" srcOrd="17" destOrd="0" presId="urn:microsoft.com/office/officeart/2005/8/layout/list1"/>
    <dgm:cxn modelId="{4741A4DF-6ABE-4E3A-B02C-D9D87E96184D}" type="presParOf" srcId="{B45CADAC-C97B-4DAF-856A-F00A2D0F7DE0}" destId="{4187D7E1-C6BA-4D4D-992C-E42F74B0D86D}" srcOrd="18" destOrd="0" presId="urn:microsoft.com/office/officeart/2005/8/layout/list1"/>
    <dgm:cxn modelId="{31204ECA-E707-43A0-98C2-568F68D7EE3B}" type="presParOf" srcId="{B45CADAC-C97B-4DAF-856A-F00A2D0F7DE0}" destId="{42ACD3FA-2A9E-43C4-A627-F62819515779}" srcOrd="19" destOrd="0" presId="urn:microsoft.com/office/officeart/2005/8/layout/list1"/>
    <dgm:cxn modelId="{37DAFD5F-1E42-4268-9DCA-5318892F18BC}" type="presParOf" srcId="{B45CADAC-C97B-4DAF-856A-F00A2D0F7DE0}" destId="{BE2B7C1A-EE5C-457C-8EC2-3330A122042E}" srcOrd="20" destOrd="0" presId="urn:microsoft.com/office/officeart/2005/8/layout/list1"/>
    <dgm:cxn modelId="{0E1C61EF-B5EF-4C5F-9556-92714E17326B}" type="presParOf" srcId="{BE2B7C1A-EE5C-457C-8EC2-3330A122042E}" destId="{094E560B-F3E9-4AC9-98C7-598B14359DF2}" srcOrd="0" destOrd="0" presId="urn:microsoft.com/office/officeart/2005/8/layout/list1"/>
    <dgm:cxn modelId="{02745902-E33D-4865-80A0-8C552F59FE3A}" type="presParOf" srcId="{BE2B7C1A-EE5C-457C-8EC2-3330A122042E}" destId="{9BD44A67-D2BC-436D-A088-6FA1779E02D3}" srcOrd="1" destOrd="0" presId="urn:microsoft.com/office/officeart/2005/8/layout/list1"/>
    <dgm:cxn modelId="{1EAD19DA-4B28-4669-BB9D-76FD16F299B8}" type="presParOf" srcId="{B45CADAC-C97B-4DAF-856A-F00A2D0F7DE0}" destId="{C463A947-BBFB-45B2-BBD8-52881A49D026}" srcOrd="21" destOrd="0" presId="urn:microsoft.com/office/officeart/2005/8/layout/list1"/>
    <dgm:cxn modelId="{99ADD4BF-6429-43D0-8492-4298AB9E2FE2}" type="presParOf" srcId="{B45CADAC-C97B-4DAF-856A-F00A2D0F7DE0}" destId="{914AA12D-A524-4E8E-BB7D-480C0DCBBD5F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09B1CE-6760-4396-8AF5-6B8B81277FC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5FCCDC-2198-43CC-B60D-592A1F86A128}">
      <dgm:prSet/>
      <dgm:spPr/>
      <dgm:t>
        <a:bodyPr/>
        <a:lstStyle/>
        <a:p>
          <a:r>
            <a:rPr lang="en-US" dirty="0"/>
            <a:t>Big pharmaceutical company</a:t>
          </a:r>
        </a:p>
      </dgm:t>
    </dgm:pt>
    <dgm:pt modelId="{99E6AC5C-D02B-4460-81D9-9949F42CCDFA}" type="parTrans" cxnId="{F55CF7D5-D29C-4A26-B3B6-39FC13C48F46}">
      <dgm:prSet/>
      <dgm:spPr/>
      <dgm:t>
        <a:bodyPr/>
        <a:lstStyle/>
        <a:p>
          <a:endParaRPr lang="en-US"/>
        </a:p>
      </dgm:t>
    </dgm:pt>
    <dgm:pt modelId="{C1F4064F-CB79-482D-85A6-8ACD4C4BD9E9}" type="sibTrans" cxnId="{F55CF7D5-D29C-4A26-B3B6-39FC13C48F46}">
      <dgm:prSet/>
      <dgm:spPr/>
      <dgm:t>
        <a:bodyPr/>
        <a:lstStyle/>
        <a:p>
          <a:endParaRPr lang="en-US"/>
        </a:p>
      </dgm:t>
    </dgm:pt>
    <dgm:pt modelId="{A1B87FDC-0185-49A2-BAF5-5ABC1DD9183E}">
      <dgm:prSet/>
      <dgm:spPr/>
      <dgm:t>
        <a:bodyPr/>
        <a:lstStyle/>
        <a:p>
          <a:r>
            <a:rPr lang="en-US" dirty="0"/>
            <a:t>IT Firm</a:t>
          </a:r>
        </a:p>
      </dgm:t>
    </dgm:pt>
    <dgm:pt modelId="{D822764A-2329-42C7-B37D-F78F987B0ED2}" type="parTrans" cxnId="{93C0A582-5958-4432-B3D0-3647736AD151}">
      <dgm:prSet/>
      <dgm:spPr/>
      <dgm:t>
        <a:bodyPr/>
        <a:lstStyle/>
        <a:p>
          <a:endParaRPr lang="en-US"/>
        </a:p>
      </dgm:t>
    </dgm:pt>
    <dgm:pt modelId="{46563CAB-85B4-459C-A6EF-CB51C7DC8F7D}" type="sibTrans" cxnId="{93C0A582-5958-4432-B3D0-3647736AD151}">
      <dgm:prSet/>
      <dgm:spPr/>
      <dgm:t>
        <a:bodyPr/>
        <a:lstStyle/>
        <a:p>
          <a:endParaRPr lang="en-US"/>
        </a:p>
      </dgm:t>
    </dgm:pt>
    <dgm:pt modelId="{B45CADAC-C97B-4DAF-856A-F00A2D0F7DE0}" type="pres">
      <dgm:prSet presAssocID="{2B09B1CE-6760-4396-8AF5-6B8B81277FC4}" presName="linear" presStyleCnt="0">
        <dgm:presLayoutVars>
          <dgm:dir/>
          <dgm:animLvl val="lvl"/>
          <dgm:resizeHandles val="exact"/>
        </dgm:presLayoutVars>
      </dgm:prSet>
      <dgm:spPr/>
    </dgm:pt>
    <dgm:pt modelId="{FA6A3772-3D0F-4E50-B886-BA29761FEEB2}" type="pres">
      <dgm:prSet presAssocID="{5B5FCCDC-2198-43CC-B60D-592A1F86A128}" presName="parentLin" presStyleCnt="0"/>
      <dgm:spPr/>
    </dgm:pt>
    <dgm:pt modelId="{59A838DC-E806-40AC-B1AB-3DCA5FA2D85A}" type="pres">
      <dgm:prSet presAssocID="{5B5FCCDC-2198-43CC-B60D-592A1F86A128}" presName="parentLeftMargin" presStyleLbl="node1" presStyleIdx="0" presStyleCnt="2"/>
      <dgm:spPr/>
    </dgm:pt>
    <dgm:pt modelId="{053311FB-DB28-4381-B845-A390F53C3833}" type="pres">
      <dgm:prSet presAssocID="{5B5FCCDC-2198-43CC-B60D-592A1F86A128}" presName="parentText" presStyleLbl="node1" presStyleIdx="0" presStyleCnt="2" custLinFactNeighborY="-2183">
        <dgm:presLayoutVars>
          <dgm:chMax val="0"/>
          <dgm:bulletEnabled val="1"/>
        </dgm:presLayoutVars>
      </dgm:prSet>
      <dgm:spPr/>
    </dgm:pt>
    <dgm:pt modelId="{98621E0D-C148-4081-A6EA-ED7B650C2D49}" type="pres">
      <dgm:prSet presAssocID="{5B5FCCDC-2198-43CC-B60D-592A1F86A128}" presName="negativeSpace" presStyleCnt="0"/>
      <dgm:spPr/>
    </dgm:pt>
    <dgm:pt modelId="{6E4FFA3C-EDF6-4FF3-843A-C09DF3D044F5}" type="pres">
      <dgm:prSet presAssocID="{5B5FCCDC-2198-43CC-B60D-592A1F86A128}" presName="childText" presStyleLbl="conFgAcc1" presStyleIdx="0" presStyleCnt="2">
        <dgm:presLayoutVars>
          <dgm:bulletEnabled val="1"/>
        </dgm:presLayoutVars>
      </dgm:prSet>
      <dgm:spPr/>
    </dgm:pt>
    <dgm:pt modelId="{BC6D6414-40D7-4057-9C56-48CDA0404912}" type="pres">
      <dgm:prSet presAssocID="{C1F4064F-CB79-482D-85A6-8ACD4C4BD9E9}" presName="spaceBetweenRectangles" presStyleCnt="0"/>
      <dgm:spPr/>
    </dgm:pt>
    <dgm:pt modelId="{74C53A31-297B-4A7F-82F5-07F80C481C5B}" type="pres">
      <dgm:prSet presAssocID="{A1B87FDC-0185-49A2-BAF5-5ABC1DD9183E}" presName="parentLin" presStyleCnt="0"/>
      <dgm:spPr/>
    </dgm:pt>
    <dgm:pt modelId="{F31A0F15-3A6D-46DE-8D5A-22BD2A5AF0C3}" type="pres">
      <dgm:prSet presAssocID="{A1B87FDC-0185-49A2-BAF5-5ABC1DD9183E}" presName="parentLeftMargin" presStyleLbl="node1" presStyleIdx="0" presStyleCnt="2"/>
      <dgm:spPr/>
    </dgm:pt>
    <dgm:pt modelId="{AB839B73-8A50-4350-B5B0-809F4B173AFF}" type="pres">
      <dgm:prSet presAssocID="{A1B87FDC-0185-49A2-BAF5-5ABC1DD9183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E68BA2B-20C9-43C0-8F1B-2C0CB7C8D97C}" type="pres">
      <dgm:prSet presAssocID="{A1B87FDC-0185-49A2-BAF5-5ABC1DD9183E}" presName="negativeSpace" presStyleCnt="0"/>
      <dgm:spPr/>
    </dgm:pt>
    <dgm:pt modelId="{EF4FC78D-38DE-45A1-BFCD-C80EC11A6EA3}" type="pres">
      <dgm:prSet presAssocID="{A1B87FDC-0185-49A2-BAF5-5ABC1DD9183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3BC2C09-7845-44FB-8C8F-5FF58E0680B8}" type="presOf" srcId="{5B5FCCDC-2198-43CC-B60D-592A1F86A128}" destId="{053311FB-DB28-4381-B845-A390F53C3833}" srcOrd="1" destOrd="0" presId="urn:microsoft.com/office/officeart/2005/8/layout/list1"/>
    <dgm:cxn modelId="{93C0A582-5958-4432-B3D0-3647736AD151}" srcId="{2B09B1CE-6760-4396-8AF5-6B8B81277FC4}" destId="{A1B87FDC-0185-49A2-BAF5-5ABC1DD9183E}" srcOrd="1" destOrd="0" parTransId="{D822764A-2329-42C7-B37D-F78F987B0ED2}" sibTransId="{46563CAB-85B4-459C-A6EF-CB51C7DC8F7D}"/>
    <dgm:cxn modelId="{873032B7-0972-496C-90C5-F55C2E78B7D6}" type="presOf" srcId="{2B09B1CE-6760-4396-8AF5-6B8B81277FC4}" destId="{B45CADAC-C97B-4DAF-856A-F00A2D0F7DE0}" srcOrd="0" destOrd="0" presId="urn:microsoft.com/office/officeart/2005/8/layout/list1"/>
    <dgm:cxn modelId="{F55CF7D5-D29C-4A26-B3B6-39FC13C48F46}" srcId="{2B09B1CE-6760-4396-8AF5-6B8B81277FC4}" destId="{5B5FCCDC-2198-43CC-B60D-592A1F86A128}" srcOrd="0" destOrd="0" parTransId="{99E6AC5C-D02B-4460-81D9-9949F42CCDFA}" sibTransId="{C1F4064F-CB79-482D-85A6-8ACD4C4BD9E9}"/>
    <dgm:cxn modelId="{EC48C3E8-25C6-41A1-94EA-ABE2B9AA7249}" type="presOf" srcId="{A1B87FDC-0185-49A2-BAF5-5ABC1DD9183E}" destId="{AB839B73-8A50-4350-B5B0-809F4B173AFF}" srcOrd="1" destOrd="0" presId="urn:microsoft.com/office/officeart/2005/8/layout/list1"/>
    <dgm:cxn modelId="{4D4CBBEF-F1E6-4A13-BD03-451ECD7036DD}" type="presOf" srcId="{A1B87FDC-0185-49A2-BAF5-5ABC1DD9183E}" destId="{F31A0F15-3A6D-46DE-8D5A-22BD2A5AF0C3}" srcOrd="0" destOrd="0" presId="urn:microsoft.com/office/officeart/2005/8/layout/list1"/>
    <dgm:cxn modelId="{F75718FC-E5F5-4C53-9274-56652BFCB5ED}" type="presOf" srcId="{5B5FCCDC-2198-43CC-B60D-592A1F86A128}" destId="{59A838DC-E806-40AC-B1AB-3DCA5FA2D85A}" srcOrd="0" destOrd="0" presId="urn:microsoft.com/office/officeart/2005/8/layout/list1"/>
    <dgm:cxn modelId="{A9259743-F44A-457C-A6B2-5BD4A844E999}" type="presParOf" srcId="{B45CADAC-C97B-4DAF-856A-F00A2D0F7DE0}" destId="{FA6A3772-3D0F-4E50-B886-BA29761FEEB2}" srcOrd="0" destOrd="0" presId="urn:microsoft.com/office/officeart/2005/8/layout/list1"/>
    <dgm:cxn modelId="{E8AF9812-1CDC-45CF-80A6-DB5A7774A192}" type="presParOf" srcId="{FA6A3772-3D0F-4E50-B886-BA29761FEEB2}" destId="{59A838DC-E806-40AC-B1AB-3DCA5FA2D85A}" srcOrd="0" destOrd="0" presId="urn:microsoft.com/office/officeart/2005/8/layout/list1"/>
    <dgm:cxn modelId="{34704C25-F0BD-4D58-8817-4AFB6734AF5A}" type="presParOf" srcId="{FA6A3772-3D0F-4E50-B886-BA29761FEEB2}" destId="{053311FB-DB28-4381-B845-A390F53C3833}" srcOrd="1" destOrd="0" presId="urn:microsoft.com/office/officeart/2005/8/layout/list1"/>
    <dgm:cxn modelId="{461FE4CD-8F0A-475C-B218-4F68DAEFED96}" type="presParOf" srcId="{B45CADAC-C97B-4DAF-856A-F00A2D0F7DE0}" destId="{98621E0D-C148-4081-A6EA-ED7B650C2D49}" srcOrd="1" destOrd="0" presId="urn:microsoft.com/office/officeart/2005/8/layout/list1"/>
    <dgm:cxn modelId="{872B3C7C-C8C0-40BA-A159-BEB5F1DB7F44}" type="presParOf" srcId="{B45CADAC-C97B-4DAF-856A-F00A2D0F7DE0}" destId="{6E4FFA3C-EDF6-4FF3-843A-C09DF3D044F5}" srcOrd="2" destOrd="0" presId="urn:microsoft.com/office/officeart/2005/8/layout/list1"/>
    <dgm:cxn modelId="{AC2D5176-112D-4865-8C7C-4B560AC206C1}" type="presParOf" srcId="{B45CADAC-C97B-4DAF-856A-F00A2D0F7DE0}" destId="{BC6D6414-40D7-4057-9C56-48CDA0404912}" srcOrd="3" destOrd="0" presId="urn:microsoft.com/office/officeart/2005/8/layout/list1"/>
    <dgm:cxn modelId="{724D498C-7C6E-4C55-A714-B8303A4BF117}" type="presParOf" srcId="{B45CADAC-C97B-4DAF-856A-F00A2D0F7DE0}" destId="{74C53A31-297B-4A7F-82F5-07F80C481C5B}" srcOrd="4" destOrd="0" presId="urn:microsoft.com/office/officeart/2005/8/layout/list1"/>
    <dgm:cxn modelId="{F34AA3F9-5897-4A89-BD0A-A3EDE43275F4}" type="presParOf" srcId="{74C53A31-297B-4A7F-82F5-07F80C481C5B}" destId="{F31A0F15-3A6D-46DE-8D5A-22BD2A5AF0C3}" srcOrd="0" destOrd="0" presId="urn:microsoft.com/office/officeart/2005/8/layout/list1"/>
    <dgm:cxn modelId="{69F7F391-F296-4CFB-8957-4F15348404CE}" type="presParOf" srcId="{74C53A31-297B-4A7F-82F5-07F80C481C5B}" destId="{AB839B73-8A50-4350-B5B0-809F4B173AFF}" srcOrd="1" destOrd="0" presId="urn:microsoft.com/office/officeart/2005/8/layout/list1"/>
    <dgm:cxn modelId="{BBA1C398-32A7-4669-B2A4-8DE219A94852}" type="presParOf" srcId="{B45CADAC-C97B-4DAF-856A-F00A2D0F7DE0}" destId="{2E68BA2B-20C9-43C0-8F1B-2C0CB7C8D97C}" srcOrd="5" destOrd="0" presId="urn:microsoft.com/office/officeart/2005/8/layout/list1"/>
    <dgm:cxn modelId="{91E8BAB3-EE70-4EEE-B0D4-F8E7C2C50BD5}" type="presParOf" srcId="{B45CADAC-C97B-4DAF-856A-F00A2D0F7DE0}" destId="{EF4FC78D-38DE-45A1-BFCD-C80EC11A6EA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91360-A5A6-4020-AC17-2A8D913B197A}">
      <dsp:nvSpPr>
        <dsp:cNvPr id="0" name=""/>
        <dsp:cNvSpPr/>
      </dsp:nvSpPr>
      <dsp:spPr>
        <a:xfrm>
          <a:off x="0" y="695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75463-92CA-440C-8FB8-FE17625375B9}">
      <dsp:nvSpPr>
        <dsp:cNvPr id="0" name=""/>
        <dsp:cNvSpPr/>
      </dsp:nvSpPr>
      <dsp:spPr>
        <a:xfrm>
          <a:off x="492238" y="366823"/>
          <a:ext cx="894979" cy="8949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17E754-7153-4B53-8981-35D4321D721A}">
      <dsp:nvSpPr>
        <dsp:cNvPr id="0" name=""/>
        <dsp:cNvSpPr/>
      </dsp:nvSpPr>
      <dsp:spPr>
        <a:xfrm>
          <a:off x="1879455" y="695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Information</a:t>
          </a:r>
        </a:p>
      </dsp:txBody>
      <dsp:txXfrm>
        <a:off x="1879455" y="695"/>
        <a:ext cx="4237880" cy="1627234"/>
      </dsp:txXfrm>
    </dsp:sp>
    <dsp:sp modelId="{C2C94B43-B296-40C3-80BD-8EBF0D204C93}">
      <dsp:nvSpPr>
        <dsp:cNvPr id="0" name=""/>
        <dsp:cNvSpPr/>
      </dsp:nvSpPr>
      <dsp:spPr>
        <a:xfrm>
          <a:off x="0" y="2034738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358A6-6E3B-4D66-955B-C93C98FC0369}">
      <dsp:nvSpPr>
        <dsp:cNvPr id="0" name=""/>
        <dsp:cNvSpPr/>
      </dsp:nvSpPr>
      <dsp:spPr>
        <a:xfrm>
          <a:off x="492238" y="2400866"/>
          <a:ext cx="894979" cy="8949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C3ACE-E3DF-4DB7-9792-FA0A854187DD}">
      <dsp:nvSpPr>
        <dsp:cNvPr id="0" name=""/>
        <dsp:cNvSpPr/>
      </dsp:nvSpPr>
      <dsp:spPr>
        <a:xfrm>
          <a:off x="1879455" y="2034738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Product</a:t>
          </a:r>
        </a:p>
      </dsp:txBody>
      <dsp:txXfrm>
        <a:off x="1879455" y="2034738"/>
        <a:ext cx="4237880" cy="1627234"/>
      </dsp:txXfrm>
    </dsp:sp>
    <dsp:sp modelId="{906B333C-D3E7-4DDE-B91A-87ED1B270D6F}">
      <dsp:nvSpPr>
        <dsp:cNvPr id="0" name=""/>
        <dsp:cNvSpPr/>
      </dsp:nvSpPr>
      <dsp:spPr>
        <a:xfrm>
          <a:off x="0" y="4068781"/>
          <a:ext cx="6117335" cy="16272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2DB03-9CC2-45BA-B0D7-A7376331122D}">
      <dsp:nvSpPr>
        <dsp:cNvPr id="0" name=""/>
        <dsp:cNvSpPr/>
      </dsp:nvSpPr>
      <dsp:spPr>
        <a:xfrm>
          <a:off x="492238" y="4434909"/>
          <a:ext cx="894979" cy="8949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A0514-9271-474F-8167-888C32CE8DA5}">
      <dsp:nvSpPr>
        <dsp:cNvPr id="0" name=""/>
        <dsp:cNvSpPr/>
      </dsp:nvSpPr>
      <dsp:spPr>
        <a:xfrm>
          <a:off x="1879455" y="4068781"/>
          <a:ext cx="4237880" cy="1627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216" tIns="172216" rIns="172216" bIns="17221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Funds</a:t>
          </a:r>
        </a:p>
      </dsp:txBody>
      <dsp:txXfrm>
        <a:off x="1879455" y="4068781"/>
        <a:ext cx="4237880" cy="1627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647E45-E9A4-472F-8823-074DA2B10C2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7136E-CE41-47ED-A175-210BF354BC37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911FC-19BF-46BB-880D-61546BA2678A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continuous updated record of who holds what</a:t>
          </a:r>
        </a:p>
      </dsp:txBody>
      <dsp:txXfrm>
        <a:off x="2039300" y="956381"/>
        <a:ext cx="4474303" cy="1765627"/>
      </dsp:txXfrm>
    </dsp:sp>
    <dsp:sp modelId="{4C22553A-3E32-41F5-A262-AD95A8A67036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64047D-A433-44E5-B693-07800A7642E3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890E1-B145-4F57-BDA7-09CE44D25283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 shared single source of truth</a:t>
          </a:r>
        </a:p>
      </dsp:txBody>
      <dsp:txXfrm>
        <a:off x="2039300" y="3163416"/>
        <a:ext cx="4474303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FFA3C-EDF6-4FF3-843A-C09DF3D044F5}">
      <dsp:nvSpPr>
        <dsp:cNvPr id="0" name=""/>
        <dsp:cNvSpPr/>
      </dsp:nvSpPr>
      <dsp:spPr>
        <a:xfrm>
          <a:off x="0" y="333072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311FB-DB28-4381-B845-A390F53C3833}">
      <dsp:nvSpPr>
        <dsp:cNvPr id="0" name=""/>
        <dsp:cNvSpPr/>
      </dsp:nvSpPr>
      <dsp:spPr>
        <a:xfrm>
          <a:off x="325680" y="0"/>
          <a:ext cx="4559522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Initial cost</a:t>
          </a:r>
        </a:p>
      </dsp:txBody>
      <dsp:txXfrm>
        <a:off x="357383" y="31703"/>
        <a:ext cx="4496116" cy="586034"/>
      </dsp:txXfrm>
    </dsp:sp>
    <dsp:sp modelId="{EF4FC78D-38DE-45A1-BFCD-C80EC11A6EA3}">
      <dsp:nvSpPr>
        <dsp:cNvPr id="0" name=""/>
        <dsp:cNvSpPr/>
      </dsp:nvSpPr>
      <dsp:spPr>
        <a:xfrm>
          <a:off x="0" y="133099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39B73-8A50-4350-B5B0-809F4B173AFF}">
      <dsp:nvSpPr>
        <dsp:cNvPr id="0" name=""/>
        <dsp:cNvSpPr/>
      </dsp:nvSpPr>
      <dsp:spPr>
        <a:xfrm>
          <a:off x="325680" y="1006273"/>
          <a:ext cx="4559522" cy="649440"/>
        </a:xfrm>
        <a:prstGeom prst="round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Energy consumption</a:t>
          </a:r>
        </a:p>
      </dsp:txBody>
      <dsp:txXfrm>
        <a:off x="357383" y="1037976"/>
        <a:ext cx="4496116" cy="586034"/>
      </dsp:txXfrm>
    </dsp:sp>
    <dsp:sp modelId="{A620FC80-B741-45A8-B069-17DB6794DB74}">
      <dsp:nvSpPr>
        <dsp:cNvPr id="0" name=""/>
        <dsp:cNvSpPr/>
      </dsp:nvSpPr>
      <dsp:spPr>
        <a:xfrm>
          <a:off x="0" y="232891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338966-73CD-4487-B688-72048DBF12CB}">
      <dsp:nvSpPr>
        <dsp:cNvPr id="0" name=""/>
        <dsp:cNvSpPr/>
      </dsp:nvSpPr>
      <dsp:spPr>
        <a:xfrm>
          <a:off x="325680" y="2004192"/>
          <a:ext cx="4559522" cy="649440"/>
        </a:xfrm>
        <a:prstGeom prst="round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Security: 51 percent</a:t>
          </a:r>
        </a:p>
      </dsp:txBody>
      <dsp:txXfrm>
        <a:off x="357383" y="2035895"/>
        <a:ext cx="4496116" cy="586034"/>
      </dsp:txXfrm>
    </dsp:sp>
    <dsp:sp modelId="{A49D898E-C5A4-4EC5-A9D1-75A3CEBA1FCC}">
      <dsp:nvSpPr>
        <dsp:cNvPr id="0" name=""/>
        <dsp:cNvSpPr/>
      </dsp:nvSpPr>
      <dsp:spPr>
        <a:xfrm>
          <a:off x="0" y="332683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BD95FA-604A-4DF9-9467-76EBBC9203CB}">
      <dsp:nvSpPr>
        <dsp:cNvPr id="0" name=""/>
        <dsp:cNvSpPr/>
      </dsp:nvSpPr>
      <dsp:spPr>
        <a:xfrm>
          <a:off x="325680" y="3002113"/>
          <a:ext cx="4559522" cy="649440"/>
        </a:xfrm>
        <a:prstGeom prst="round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Conflict with legacy system</a:t>
          </a:r>
        </a:p>
      </dsp:txBody>
      <dsp:txXfrm>
        <a:off x="357383" y="3033816"/>
        <a:ext cx="4496116" cy="586034"/>
      </dsp:txXfrm>
    </dsp:sp>
    <dsp:sp modelId="{4187D7E1-C6BA-4D4D-992C-E42F74B0D86D}">
      <dsp:nvSpPr>
        <dsp:cNvPr id="0" name=""/>
        <dsp:cNvSpPr/>
      </dsp:nvSpPr>
      <dsp:spPr>
        <a:xfrm>
          <a:off x="0" y="432475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2A60AE-32A6-4C6D-B197-B700E74998E7}">
      <dsp:nvSpPr>
        <dsp:cNvPr id="0" name=""/>
        <dsp:cNvSpPr/>
      </dsp:nvSpPr>
      <dsp:spPr>
        <a:xfrm>
          <a:off x="325680" y="4026711"/>
          <a:ext cx="4559522" cy="649440"/>
        </a:xfrm>
        <a:prstGeom prst="round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Bug in smart contract</a:t>
          </a:r>
        </a:p>
      </dsp:txBody>
      <dsp:txXfrm>
        <a:off x="357383" y="4058414"/>
        <a:ext cx="4496116" cy="586034"/>
      </dsp:txXfrm>
    </dsp:sp>
    <dsp:sp modelId="{914AA12D-A524-4E8E-BB7D-480C0DCBBD5F}">
      <dsp:nvSpPr>
        <dsp:cNvPr id="0" name=""/>
        <dsp:cNvSpPr/>
      </dsp:nvSpPr>
      <dsp:spPr>
        <a:xfrm>
          <a:off x="0" y="5322673"/>
          <a:ext cx="651360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44A67-D2BC-436D-A088-6FA1779E02D3}">
      <dsp:nvSpPr>
        <dsp:cNvPr id="0" name=""/>
        <dsp:cNvSpPr/>
      </dsp:nvSpPr>
      <dsp:spPr>
        <a:xfrm>
          <a:off x="325680" y="4997953"/>
          <a:ext cx="4559522" cy="6494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Uncertainty </a:t>
          </a:r>
        </a:p>
      </dsp:txBody>
      <dsp:txXfrm>
        <a:off x="357383" y="5029656"/>
        <a:ext cx="4496116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FFA3C-EDF6-4FF3-843A-C09DF3D044F5}">
      <dsp:nvSpPr>
        <dsp:cNvPr id="0" name=""/>
        <dsp:cNvSpPr/>
      </dsp:nvSpPr>
      <dsp:spPr>
        <a:xfrm>
          <a:off x="0" y="2189413"/>
          <a:ext cx="651360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311FB-DB28-4381-B845-A390F53C3833}">
      <dsp:nvSpPr>
        <dsp:cNvPr id="0" name=""/>
        <dsp:cNvSpPr/>
      </dsp:nvSpPr>
      <dsp:spPr>
        <a:xfrm>
          <a:off x="325680" y="1773493"/>
          <a:ext cx="4559522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Big pharmaceutical company</a:t>
          </a:r>
        </a:p>
      </dsp:txBody>
      <dsp:txXfrm>
        <a:off x="364588" y="1812401"/>
        <a:ext cx="4481706" cy="719224"/>
      </dsp:txXfrm>
    </dsp:sp>
    <dsp:sp modelId="{EF4FC78D-38DE-45A1-BFCD-C80EC11A6EA3}">
      <dsp:nvSpPr>
        <dsp:cNvPr id="0" name=""/>
        <dsp:cNvSpPr/>
      </dsp:nvSpPr>
      <dsp:spPr>
        <a:xfrm>
          <a:off x="0" y="3414133"/>
          <a:ext cx="6513603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39B73-8A50-4350-B5B0-809F4B173AFF}">
      <dsp:nvSpPr>
        <dsp:cNvPr id="0" name=""/>
        <dsp:cNvSpPr/>
      </dsp:nvSpPr>
      <dsp:spPr>
        <a:xfrm>
          <a:off x="325680" y="3015612"/>
          <a:ext cx="4559522" cy="79704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IT Firm</a:t>
          </a:r>
        </a:p>
      </dsp:txBody>
      <dsp:txXfrm>
        <a:off x="364588" y="3054520"/>
        <a:ext cx="4481706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8EB54-B27A-4770-9039-B60FDE9686F5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87461-716B-47E9-A29C-9AE03D776D8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7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focusting on responsiveness. </a:t>
            </a:r>
          </a:p>
          <a:p>
            <a:endParaRPr lang="en-US" dirty="0"/>
          </a:p>
          <a:p>
            <a:r>
              <a:rPr lang="en-US" dirty="0"/>
              <a:t>Information Biggest driver</a:t>
            </a:r>
          </a:p>
          <a:p>
            <a:endParaRPr lang="en-US" dirty="0"/>
          </a:p>
          <a:p>
            <a:r>
              <a:rPr lang="en-US" dirty="0"/>
              <a:t>Accurate, </a:t>
            </a:r>
          </a:p>
          <a:p>
            <a:r>
              <a:rPr lang="en-US" dirty="0"/>
              <a:t>Accessible </a:t>
            </a:r>
          </a:p>
          <a:p>
            <a:r>
              <a:rPr lang="en-US" dirty="0"/>
              <a:t>Right kind</a:t>
            </a:r>
          </a:p>
          <a:p>
            <a:r>
              <a:rPr lang="en-US" dirty="0" err="1"/>
              <a:t>VIsibility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7461-716B-47E9-A29C-9AE03D776D8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6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7461-716B-47E9-A29C-9AE03D776D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96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7461-716B-47E9-A29C-9AE03D776D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58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63b484949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63b484949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Fraud: likely of fraud</a:t>
            </a:r>
          </a:p>
          <a:p>
            <a:r>
              <a:rPr lang="en-US" dirty="0"/>
              <a:t>Middle Man: if they don’t add value, to reduce cost</a:t>
            </a:r>
          </a:p>
          <a:p>
            <a:r>
              <a:rPr lang="en-US" dirty="0"/>
              <a:t>Number of transaction: 400 thoudasan of transaction per sec, by 100 laps</a:t>
            </a:r>
          </a:p>
          <a:p>
            <a:r>
              <a:rPr lang="en-US" dirty="0"/>
              <a:t>Stable data: can’t be changed</a:t>
            </a:r>
          </a:p>
          <a:p>
            <a:endParaRPr lang="en-US" dirty="0"/>
          </a:p>
          <a:p>
            <a:r>
              <a:rPr lang="en-US" dirty="0"/>
              <a:t>There are a few key benefits to decentralizing things instead of keeping it in a centralized server/database:</a:t>
            </a:r>
          </a:p>
          <a:p>
            <a:endParaRPr lang="en-US" dirty="0"/>
          </a:p>
          <a:p>
            <a:r>
              <a:rPr lang="en-US" dirty="0"/>
              <a:t>Immutability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Redundancy</a:t>
            </a:r>
          </a:p>
          <a:p>
            <a:r>
              <a:rPr lang="en-US" dirty="0"/>
              <a:t>Overhead/cost reduction</a:t>
            </a:r>
          </a:p>
          <a:p>
            <a:r>
              <a:rPr lang="en-US" dirty="0"/>
              <a:t>Accountability/transparency</a:t>
            </a:r>
          </a:p>
          <a:p>
            <a:r>
              <a:rPr lang="en-US" dirty="0"/>
              <a:t>avoiding interference from government agencies</a:t>
            </a:r>
          </a:p>
          <a:p>
            <a:r>
              <a:rPr lang="en-US" dirty="0"/>
              <a:t>robust, fault-tolerant way to store critical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Overhead/cost reduction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Having a decentralized network of nodes to maintain this ledger allows companies to offset and offload hosting, security, and maintenance costs. It removes a lot of the costs of IT staffing, Dev Ops, and infrastructural overhead.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blockchains Implement what are called “Smart Contracts” like on the Ethereum network. These are much like using stored procedures in a database, in which triggers can be used to execute code to process a transaction.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7461-716B-47E9-A29C-9AE03D776D8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smart contract pays the mill</a:t>
            </a:r>
          </a:p>
          <a:p>
            <a:endParaRPr lang="en-US" sz="1200" b="1" dirty="0">
              <a:solidFill>
                <a:schemeClr val="bg1"/>
              </a:solidFill>
            </a:endParaRPr>
          </a:p>
          <a:p>
            <a:r>
              <a:rPr lang="en-US" b="1" dirty="0"/>
              <a:t>Bullwhip Effect Lead Time Reorder Point Safety Stock Cycle Stock</a:t>
            </a:r>
          </a:p>
          <a:p>
            <a:endParaRPr lang="en-US" b="1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made so that it cannot be interfered with or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7461-716B-47E9-A29C-9AE03D776D8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92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, smart contract reaction to the vaccine, medical record, </a:t>
            </a:r>
            <a:r>
              <a:rPr lang="en-US" sz="1200" b="1" dirty="0">
                <a:solidFill>
                  <a:schemeClr val="bg1"/>
                </a:solidFill>
              </a:rPr>
              <a:t>continue of side effect,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Vaccine train korse kina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Like bad vaccination who will take the responsibility?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7461-716B-47E9-A29C-9AE03D776D8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2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using successful implementation, based on our data, we can approach manufacturing company, </a:t>
            </a:r>
          </a:p>
          <a:p>
            <a:endParaRPr lang="en-US" dirty="0"/>
          </a:p>
          <a:p>
            <a:r>
              <a:rPr lang="en-US" dirty="0"/>
              <a:t>As we have said that it is a governernment subside project and have a good future for the upcoming time,</a:t>
            </a:r>
          </a:p>
          <a:p>
            <a:r>
              <a:rPr lang="en-US" dirty="0"/>
              <a:t>And by all the feedback benefit, Distribution, Testing, Regulation it will be good reason to act as globally, </a:t>
            </a:r>
          </a:p>
          <a:p>
            <a:r>
              <a:rPr lang="en-US" dirty="0"/>
              <a:t>And also prepair us for the next pandemic, and in this always running for other good rare vaccine.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7461-716B-47E9-A29C-9AE03D776D8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4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block chain users, low risk because</a:t>
            </a:r>
          </a:p>
          <a:p>
            <a:r>
              <a:rPr lang="en-US" dirty="0"/>
              <a:t>Energy consumption : poofe of stake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587461-716B-47E9-A29C-9AE03D776D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552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block chain users, low risk because</a:t>
            </a:r>
          </a:p>
          <a:p>
            <a:r>
              <a:rPr lang="en-US" dirty="0"/>
              <a:t>Energy consumption : poofe of stake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587461-716B-47E9-A29C-9AE03D776D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931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7461-716B-47E9-A29C-9AE03D776D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61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587461-716B-47E9-A29C-9AE03D776D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2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3C836-A1DE-43C8-B2EF-B32FCED5F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8F079-41E5-44DE-B56A-8885543E5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55F51-1E56-4EED-8EEE-2DF4ADE40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CDE7-63D8-4CE2-ADBF-7D1F61C0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E0F3D-2B43-4A1B-BB65-9B6D96AA4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8F899-99B3-422D-A2BF-0A58EFC41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C8673-0898-4E71-BEDF-47896315D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19E6F-C397-4BA2-B13F-2A4A6F96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3D618-43B2-4824-8A7C-038B785C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4F26B-E6D0-4075-A53F-8D96F66F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8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4058E8-2C34-4EF6-BB22-5FCE67ED90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F985D-E76C-40F5-A834-F3F916FB3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C6599-3209-4676-94D5-C072C04FF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D78B5-4D51-4788-9758-FD7C012C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BD79C-0567-4408-A139-B924766F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49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58900" y="2978025"/>
            <a:ext cx="89072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1253000" y="3776633"/>
            <a:ext cx="0" cy="30812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27000" y="3524633"/>
            <a:ext cx="252000" cy="252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56661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040233" y="3077051"/>
            <a:ext cx="9022800" cy="7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089768" y="3710551"/>
            <a:ext cx="9237200" cy="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7" name="Google Shape;17;p3"/>
          <p:cNvCxnSpPr/>
          <p:nvPr/>
        </p:nvCxnSpPr>
        <p:spPr>
          <a:xfrm>
            <a:off x="125286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843408" y="3023204"/>
            <a:ext cx="819200" cy="819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71356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1260840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851100" y="3023223"/>
            <a:ext cx="819200" cy="81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2177633" y="2882400"/>
            <a:ext cx="89340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41853" rtl="0">
              <a:spcBef>
                <a:spcPts val="800"/>
              </a:spcBef>
              <a:spcAft>
                <a:spcPts val="0"/>
              </a:spcAft>
              <a:buClr>
                <a:srgbClr val="39C0BA"/>
              </a:buClr>
              <a:buSzPts val="2800"/>
              <a:buChar char="◦"/>
              <a:defRPr sz="3733" i="1">
                <a:solidFill>
                  <a:srgbClr val="39C0BA"/>
                </a:solidFill>
              </a:defRPr>
            </a:lvl1pPr>
            <a:lvl2pPr marL="1219170" lvl="1" indent="-54185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▫"/>
              <a:defRPr sz="3733" i="1">
                <a:solidFill>
                  <a:srgbClr val="39C0BA"/>
                </a:solidFill>
              </a:defRPr>
            </a:lvl2pPr>
            <a:lvl3pPr marL="1828754" lvl="2" indent="-54185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3733" i="1">
                <a:solidFill>
                  <a:srgbClr val="39C0BA"/>
                </a:solidFill>
              </a:defRPr>
            </a:lvl3pPr>
            <a:lvl4pPr marL="2438339" lvl="3" indent="-54185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3733" i="1">
                <a:solidFill>
                  <a:srgbClr val="39C0BA"/>
                </a:solidFill>
              </a:defRPr>
            </a:lvl4pPr>
            <a:lvl5pPr marL="3047924" lvl="4" indent="-54185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3733" i="1">
                <a:solidFill>
                  <a:srgbClr val="39C0BA"/>
                </a:solidFill>
              </a:defRPr>
            </a:lvl5pPr>
            <a:lvl6pPr marL="3657509" lvl="5" indent="-54185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3733" i="1">
                <a:solidFill>
                  <a:srgbClr val="39C0BA"/>
                </a:solidFill>
              </a:defRPr>
            </a:lvl6pPr>
            <a:lvl7pPr marL="4267093" lvl="6" indent="-54185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●"/>
              <a:defRPr sz="3733" i="1">
                <a:solidFill>
                  <a:srgbClr val="39C0BA"/>
                </a:solidFill>
              </a:defRPr>
            </a:lvl7pPr>
            <a:lvl8pPr marL="4876678" lvl="7" indent="-54185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○"/>
              <a:defRPr sz="3733" i="1">
                <a:solidFill>
                  <a:srgbClr val="39C0BA"/>
                </a:solidFill>
              </a:defRPr>
            </a:lvl8pPr>
            <a:lvl9pPr marL="5486263" lvl="8" indent="-54185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Char char="■"/>
              <a:defRPr sz="3733" i="1">
                <a:solidFill>
                  <a:srgbClr val="39C0BA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82055" y="2992041"/>
            <a:ext cx="17416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6400" b="1">
              <a:solidFill>
                <a:srgbClr val="39C0BA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8956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24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553997" y="1449065"/>
            <a:ext cx="91440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58786" rtl="0">
              <a:spcBef>
                <a:spcPts val="8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4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32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32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9" name="Google Shape;29;p5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5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38197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553967" y="1565489"/>
            <a:ext cx="44092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6228760" y="1565489"/>
            <a:ext cx="44092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◦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7" name="Google Shape;37;p6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" name="Google Shape;39;p6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0106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553967" y="1589731"/>
            <a:ext cx="3204800" cy="4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922999" y="1589731"/>
            <a:ext cx="3204800" cy="4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8292031" y="1589731"/>
            <a:ext cx="3204800" cy="48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6" name="Google Shape;46;p7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7"/>
          <p:cNvSpPr/>
          <p:nvPr/>
        </p:nvSpPr>
        <p:spPr>
          <a:xfrm>
            <a:off x="1126233" y="18676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45078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2" name="Google Shape;52;p8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1165861" y="807725"/>
            <a:ext cx="190000" cy="1900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36629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1553967" y="5775089"/>
            <a:ext cx="10028400" cy="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7" name="Google Shape;57;p9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9"/>
          <p:cNvSpPr/>
          <p:nvPr/>
        </p:nvSpPr>
        <p:spPr>
          <a:xfrm>
            <a:off x="1126233" y="6006828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0166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5842A-3708-4D07-B952-4D03D149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FDF53-C5E9-419B-A546-5205BBD82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EBFEC-4ACD-44F7-A4D2-2581806FA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7C488-4447-4263-A406-3A7A1D023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3BE68-78BA-46FD-9330-63CAD2DE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274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1" name="Google Shape;61;p10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02054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 key color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5" name="Google Shape;65;p11"/>
          <p:cNvCxnSpPr/>
          <p:nvPr/>
        </p:nvCxnSpPr>
        <p:spPr>
          <a:xfrm>
            <a:off x="1260851" y="0"/>
            <a:ext cx="0" cy="685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1126233" y="3294400"/>
            <a:ext cx="269200" cy="26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05780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CD4A-4D3A-46F9-9B56-98FE0A64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DEE9C-FFA6-4BEE-970B-B676C8E04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7A3C4-735D-4EE5-9D9D-B307A24D8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8DA26-769D-4285-9D68-5D3142B1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67661-D415-4D62-8CDC-7963D886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28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9493-7E57-4ECE-85E8-95453A78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4546-3DA2-4335-855B-65BB0261CD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DFAA1-2380-4880-9962-C307B720B2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6A66B-B8B9-447F-86CF-344B1B75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05DA8-7EAA-4BF7-8E1B-B8B077A73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4FACC-CEDE-4584-8CA3-8B99D43E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7972B-ED80-4DB5-A3F3-B4EA4BE2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78A76-1B34-452F-BB6D-99F6AA00C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33678-D3DC-4922-95DB-59864BCB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600E97-E86B-4819-A8B7-348488BD5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C42A8F-95E4-42DC-A04C-129A6DF87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52988-EE5A-42FF-A9EA-9E4C88029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2D78C-40E5-4647-927A-A48C3285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62855-D3DA-48F6-B850-4E081429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00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6FC15-7EB6-4C3C-BC92-C34C31FD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5C7F2-DAC3-412A-BAAF-2BA377A5F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38ADEB-AED6-42A2-8F17-9D25B1830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22D76-CDBD-40D7-ADB8-02EFB40B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24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F463B-FE07-4CCC-B3EA-E70A2F4DC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1B60D-CEBA-4C7C-8B26-E12FDAC8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9F535-2A2A-44D9-B3B9-2BE0738D1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278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3E6DE-2118-4B1C-A3BC-F49AEF4F9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3CAD-76AD-458B-A363-E9225AD3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F6522-BDDB-4CE2-AA09-386A0F156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87D3E3-F6D1-4AFE-858F-04B958C1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5AB6A53-236D-4A9D-B576-C1AAF376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A98BF2-C230-4888-820C-6CEC557A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50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6904-E6FF-4E26-98AF-C5B3E64D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666279-F000-4692-B15C-9ED58EED0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B4CAD-36A5-4B43-A534-F9974E26D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AF145-80AD-476C-AD6E-1DE776A8D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2571D-15DD-4936-BFB2-855D38A32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E67879-8E22-450B-9882-64FCFD54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10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C260F-E74D-4845-96F5-AC8DCB60F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A8D33-D74F-4CDA-BA81-63EC6CC50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D5F5C-2210-4E82-8171-C9392B1CA8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2E311-97FC-4EEA-9184-461A48041953}" type="datetimeFigureOut">
              <a:rPr lang="en-US" smtClean="0"/>
              <a:t>28-Feb-21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ED509-E80B-4C50-BEFD-BFB029F559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3F087-0347-4A7E-8A31-9BAC27866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6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53967" y="732865"/>
            <a:ext cx="9144000" cy="4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53997" y="1449065"/>
            <a:ext cx="91440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64209" y="6437775"/>
            <a:ext cx="731600" cy="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6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6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6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6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6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6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6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6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6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32273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7B1CD-1DBA-4120-9802-6367E0D7C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E829A8-F6C1-41A2-9DCA-62A7FEC71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689" y="1702050"/>
            <a:ext cx="4288665" cy="4184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BD824-E636-4155-94DF-A441907931E2}"/>
              </a:ext>
            </a:extLst>
          </p:cNvPr>
          <p:cNvSpPr txBox="1"/>
          <p:nvPr/>
        </p:nvSpPr>
        <p:spPr>
          <a:xfrm>
            <a:off x="3400023" y="2640169"/>
            <a:ext cx="75334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Nunito Sans"/>
              </a:rPr>
              <a:t>Supply Chain  of Covid19 Vaccination Process Based On Blockchain</a:t>
            </a:r>
          </a:p>
          <a:p>
            <a:pPr algn="l"/>
            <a:endParaRPr lang="en-US" sz="3200" b="1" i="0" dirty="0">
              <a:solidFill>
                <a:schemeClr val="bg1"/>
              </a:solidFill>
              <a:effectLst/>
              <a:latin typeface="Nunito Sans"/>
            </a:endParaRPr>
          </a:p>
          <a:p>
            <a:pPr algn="l"/>
            <a:r>
              <a:rPr lang="en-US" sz="2400" b="1" i="0" dirty="0">
                <a:solidFill>
                  <a:schemeClr val="bg1"/>
                </a:solidFill>
                <a:effectLst/>
                <a:highlight>
                  <a:srgbClr val="C0C0C0"/>
                </a:highlight>
                <a:latin typeface="Nunito Sans"/>
              </a:rPr>
              <a:t>INTERNATIONAL BLOCKCHAIN OLYMPIAD(BCOLBD 2021)</a:t>
            </a:r>
            <a:endParaRPr lang="en-US" sz="2400" b="0" i="0" dirty="0">
              <a:solidFill>
                <a:schemeClr val="bg1"/>
              </a:solidFill>
              <a:effectLst/>
              <a:highlight>
                <a:srgbClr val="C0C0C0"/>
              </a:highlight>
              <a:latin typeface="Nunito San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8A58D6-CCA0-4099-A7D4-9DCFFDEA469B}"/>
              </a:ext>
            </a:extLst>
          </p:cNvPr>
          <p:cNvSpPr/>
          <p:nvPr/>
        </p:nvSpPr>
        <p:spPr>
          <a:xfrm>
            <a:off x="3541689" y="2379815"/>
            <a:ext cx="1635222" cy="16188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9536791-2BCD-44D9-8B05-6B515A667597}"/>
              </a:ext>
            </a:extLst>
          </p:cNvPr>
          <p:cNvGraphicFramePr/>
          <p:nvPr/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4B0B51E-31D8-4391-9771-286619410FEF}"/>
              </a:ext>
            </a:extLst>
          </p:cNvPr>
          <p:cNvSpPr txBox="1"/>
          <p:nvPr/>
        </p:nvSpPr>
        <p:spPr>
          <a:xfrm>
            <a:off x="1868990" y="3142230"/>
            <a:ext cx="1931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Competitor </a:t>
            </a:r>
          </a:p>
        </p:txBody>
      </p:sp>
    </p:spTree>
    <p:extLst>
      <p:ext uri="{BB962C8B-B14F-4D97-AF65-F5344CB8AC3E}">
        <p14:creationId xmlns:p14="http://schemas.microsoft.com/office/powerpoint/2010/main" val="221721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BC9EF-37B7-4CA7-B259-1D6DECB8F4AD}"/>
              </a:ext>
            </a:extLst>
          </p:cNvPr>
          <p:cNvSpPr txBox="1"/>
          <p:nvPr/>
        </p:nvSpPr>
        <p:spPr>
          <a:xfrm>
            <a:off x="1167619" y="850217"/>
            <a:ext cx="47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95057"/>
                </a:solidFill>
                <a:latin typeface="Nunito Sans"/>
              </a:rPr>
              <a:t>Project</a:t>
            </a:r>
            <a:r>
              <a:rPr lang="en-US" sz="3200" b="1" i="0" dirty="0">
                <a:solidFill>
                  <a:srgbClr val="495057"/>
                </a:solidFill>
                <a:effectLst/>
                <a:latin typeface="Nunito Sans"/>
              </a:rPr>
              <a:t> Methodology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F930F7-95D8-4D1B-B0CA-C5726AD3F344}"/>
              </a:ext>
            </a:extLst>
          </p:cNvPr>
          <p:cNvSpPr/>
          <p:nvPr/>
        </p:nvSpPr>
        <p:spPr>
          <a:xfrm flipV="1">
            <a:off x="1329396" y="725365"/>
            <a:ext cx="1765496" cy="1248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16C428-10B5-4271-A780-881483095128}"/>
              </a:ext>
            </a:extLst>
          </p:cNvPr>
          <p:cNvGrpSpPr/>
          <p:nvPr/>
        </p:nvGrpSpPr>
        <p:grpSpPr>
          <a:xfrm>
            <a:off x="1087102" y="1559844"/>
            <a:ext cx="9576779" cy="2691872"/>
            <a:chOff x="-215705" y="1661045"/>
            <a:chExt cx="12192000" cy="43467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0F7564-D6BD-4832-A249-2324B65C2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705" y="1661045"/>
              <a:ext cx="12192000" cy="434673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6D3049-ABAE-4410-AFE1-2614EE6AECBC}"/>
                </a:ext>
              </a:extLst>
            </p:cNvPr>
            <p:cNvSpPr/>
            <p:nvPr/>
          </p:nvSpPr>
          <p:spPr>
            <a:xfrm>
              <a:off x="2715063" y="5196955"/>
              <a:ext cx="562709" cy="303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erlin Sans FB Demi" panose="020E0802020502020306" pitchFamily="34" charset="0"/>
                </a:rPr>
                <a:t>   1:</a:t>
              </a:r>
              <a:endParaRPr lang="en-US" sz="2000" dirty="0">
                <a:solidFill>
                  <a:schemeClr val="tx1"/>
                </a:solidFill>
                <a:highlight>
                  <a:srgbClr val="000000"/>
                </a:highlight>
                <a:latin typeface="Berlin Sans FB Demi" panose="020E0802020502020306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C5DC73-EE3A-4029-A46F-DAED44A9616D}"/>
              </a:ext>
            </a:extLst>
          </p:cNvPr>
          <p:cNvSpPr txBox="1"/>
          <p:nvPr/>
        </p:nvSpPr>
        <p:spPr>
          <a:xfrm>
            <a:off x="2489644" y="4534778"/>
            <a:ext cx="290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Patent holders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2DD39-D80F-4E8F-876C-548D3FDD2688}"/>
              </a:ext>
            </a:extLst>
          </p:cNvPr>
          <p:cNvSpPr txBox="1"/>
          <p:nvPr/>
        </p:nvSpPr>
        <p:spPr>
          <a:xfrm>
            <a:off x="6802175" y="4257779"/>
            <a:ext cx="2900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Organization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Manufacturing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Manufacturing And Expiring date of vaccine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no of each vaccine</a:t>
            </a:r>
          </a:p>
        </p:txBody>
      </p:sp>
    </p:spTree>
    <p:extLst>
      <p:ext uri="{BB962C8B-B14F-4D97-AF65-F5344CB8AC3E}">
        <p14:creationId xmlns:p14="http://schemas.microsoft.com/office/powerpoint/2010/main" val="292541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BC9EF-37B7-4CA7-B259-1D6DECB8F4AD}"/>
              </a:ext>
            </a:extLst>
          </p:cNvPr>
          <p:cNvSpPr txBox="1"/>
          <p:nvPr/>
        </p:nvSpPr>
        <p:spPr>
          <a:xfrm>
            <a:off x="1167619" y="885386"/>
            <a:ext cx="47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95057"/>
                </a:solidFill>
                <a:latin typeface="Nunito Sans"/>
              </a:rPr>
              <a:t>Project</a:t>
            </a:r>
            <a:r>
              <a:rPr lang="en-US" sz="3200" b="1" i="0" dirty="0">
                <a:solidFill>
                  <a:srgbClr val="495057"/>
                </a:solidFill>
                <a:effectLst/>
                <a:latin typeface="Nunito Sans"/>
              </a:rPr>
              <a:t> Methodology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F930F7-95D8-4D1B-B0CA-C5726AD3F344}"/>
              </a:ext>
            </a:extLst>
          </p:cNvPr>
          <p:cNvSpPr/>
          <p:nvPr/>
        </p:nvSpPr>
        <p:spPr>
          <a:xfrm flipV="1">
            <a:off x="1329396" y="725365"/>
            <a:ext cx="1765496" cy="1248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DAA95B-9307-42A2-B9E2-D987E971481E}"/>
              </a:ext>
            </a:extLst>
          </p:cNvPr>
          <p:cNvGrpSpPr/>
          <p:nvPr/>
        </p:nvGrpSpPr>
        <p:grpSpPr>
          <a:xfrm>
            <a:off x="-519545" y="1505330"/>
            <a:ext cx="14290964" cy="2973799"/>
            <a:chOff x="-215705" y="1780032"/>
            <a:chExt cx="12192000" cy="44357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17D5D9-3B92-46DC-9D39-B3805F152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705" y="1780032"/>
              <a:ext cx="12192000" cy="443573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04DEA8-1191-4048-A485-D483ECD4FC01}"/>
                </a:ext>
              </a:extLst>
            </p:cNvPr>
            <p:cNvSpPr/>
            <p:nvPr/>
          </p:nvSpPr>
          <p:spPr>
            <a:xfrm>
              <a:off x="3376245" y="5702113"/>
              <a:ext cx="562709" cy="289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erlin Sans FB Demi" panose="020E0802020502020306" pitchFamily="34" charset="0"/>
                </a:rPr>
                <a:t>  2:</a:t>
              </a:r>
              <a:endParaRPr lang="en-US" sz="2000" dirty="0">
                <a:solidFill>
                  <a:schemeClr val="tx1"/>
                </a:solidFill>
                <a:highlight>
                  <a:srgbClr val="000000"/>
                </a:highlight>
                <a:latin typeface="Berlin Sans FB Demi" panose="020E0802020502020306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33E9D10-5595-403F-88D0-7904FEF79EDC}"/>
              </a:ext>
            </a:extLst>
          </p:cNvPr>
          <p:cNvSpPr txBox="1"/>
          <p:nvPr/>
        </p:nvSpPr>
        <p:spPr>
          <a:xfrm>
            <a:off x="2734030" y="4668835"/>
            <a:ext cx="290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over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Shipping company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of hand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 of vaccine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268AF-CDE1-4AEB-8C95-52CDB84DACB2}"/>
              </a:ext>
            </a:extLst>
          </p:cNvPr>
          <p:cNvSpPr txBox="1"/>
          <p:nvPr/>
        </p:nvSpPr>
        <p:spPr>
          <a:xfrm>
            <a:off x="8049442" y="4668835"/>
            <a:ext cx="3671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Transportation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Vaccine's temperature(continuously updated)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Tentative delivery date</a:t>
            </a:r>
          </a:p>
        </p:txBody>
      </p:sp>
    </p:spTree>
    <p:extLst>
      <p:ext uri="{BB962C8B-B14F-4D97-AF65-F5344CB8AC3E}">
        <p14:creationId xmlns:p14="http://schemas.microsoft.com/office/powerpoint/2010/main" val="2430196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BC9EF-37B7-4CA7-B259-1D6DECB8F4AD}"/>
              </a:ext>
            </a:extLst>
          </p:cNvPr>
          <p:cNvSpPr txBox="1"/>
          <p:nvPr/>
        </p:nvSpPr>
        <p:spPr>
          <a:xfrm>
            <a:off x="1167619" y="850217"/>
            <a:ext cx="47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95057"/>
                </a:solidFill>
                <a:latin typeface="Nunito Sans"/>
              </a:rPr>
              <a:t>Project</a:t>
            </a:r>
            <a:r>
              <a:rPr lang="en-US" sz="3200" b="1" i="0" dirty="0">
                <a:solidFill>
                  <a:srgbClr val="495057"/>
                </a:solidFill>
                <a:effectLst/>
                <a:latin typeface="Nunito Sans"/>
              </a:rPr>
              <a:t> Methodology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F930F7-95D8-4D1B-B0CA-C5726AD3F344}"/>
              </a:ext>
            </a:extLst>
          </p:cNvPr>
          <p:cNvSpPr/>
          <p:nvPr/>
        </p:nvSpPr>
        <p:spPr>
          <a:xfrm flipV="1">
            <a:off x="1329396" y="725365"/>
            <a:ext cx="1765496" cy="1248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B0577F-0208-470F-8E82-6B25D5498AFB}"/>
              </a:ext>
            </a:extLst>
          </p:cNvPr>
          <p:cNvGrpSpPr/>
          <p:nvPr/>
        </p:nvGrpSpPr>
        <p:grpSpPr>
          <a:xfrm>
            <a:off x="484163" y="1434992"/>
            <a:ext cx="10792264" cy="2660469"/>
            <a:chOff x="-215705" y="1718886"/>
            <a:chExt cx="12192000" cy="42888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D1EC23-7981-4284-BC0D-323D4CD8F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705" y="1718886"/>
              <a:ext cx="12192000" cy="428889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1FA5C7-3126-404F-9DDE-227BC688F2A3}"/>
                </a:ext>
              </a:extLst>
            </p:cNvPr>
            <p:cNvSpPr/>
            <p:nvPr/>
          </p:nvSpPr>
          <p:spPr>
            <a:xfrm>
              <a:off x="2532183" y="5042211"/>
              <a:ext cx="661183" cy="162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erlin Sans FB Demi" panose="020E0802020502020306" pitchFamily="34" charset="0"/>
                </a:rPr>
                <a:t>  4:</a:t>
              </a:r>
              <a:endParaRPr lang="en-US" sz="2000" dirty="0">
                <a:solidFill>
                  <a:schemeClr val="tx1"/>
                </a:solidFill>
                <a:highlight>
                  <a:srgbClr val="000000"/>
                </a:highlight>
                <a:latin typeface="Berlin Sans FB Demi" panose="020E0802020502020306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6BCA2F1-1D18-47C6-9345-37E1A8863C40}"/>
              </a:ext>
            </a:extLst>
          </p:cNvPr>
          <p:cNvSpPr txBox="1"/>
          <p:nvPr/>
        </p:nvSpPr>
        <p:spPr>
          <a:xfrm>
            <a:off x="2734029" y="4563267"/>
            <a:ext cx="290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Delivery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Delivered Quantity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check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62FB2-6E77-46B7-9BCF-EEE5B9E17CFA}"/>
              </a:ext>
            </a:extLst>
          </p:cNvPr>
          <p:cNvSpPr txBox="1"/>
          <p:nvPr/>
        </p:nvSpPr>
        <p:spPr>
          <a:xfrm>
            <a:off x="6557790" y="4404406"/>
            <a:ext cx="2900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Accepting vaccine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6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BC9EF-37B7-4CA7-B259-1D6DECB8F4AD}"/>
              </a:ext>
            </a:extLst>
          </p:cNvPr>
          <p:cNvSpPr txBox="1"/>
          <p:nvPr/>
        </p:nvSpPr>
        <p:spPr>
          <a:xfrm>
            <a:off x="1167619" y="850217"/>
            <a:ext cx="47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95057"/>
                </a:solidFill>
                <a:latin typeface="Nunito Sans"/>
              </a:rPr>
              <a:t>Project</a:t>
            </a:r>
            <a:r>
              <a:rPr lang="en-US" sz="3200" b="1" i="0" dirty="0">
                <a:solidFill>
                  <a:srgbClr val="495057"/>
                </a:solidFill>
                <a:effectLst/>
                <a:latin typeface="Nunito Sans"/>
              </a:rPr>
              <a:t> Methodology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F930F7-95D8-4D1B-B0CA-C5726AD3F344}"/>
              </a:ext>
            </a:extLst>
          </p:cNvPr>
          <p:cNvSpPr/>
          <p:nvPr/>
        </p:nvSpPr>
        <p:spPr>
          <a:xfrm flipV="1">
            <a:off x="1329396" y="725365"/>
            <a:ext cx="1765496" cy="1248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8A1D43-D2E7-4515-974C-5D38BC16ADC0}"/>
              </a:ext>
            </a:extLst>
          </p:cNvPr>
          <p:cNvGrpSpPr/>
          <p:nvPr/>
        </p:nvGrpSpPr>
        <p:grpSpPr>
          <a:xfrm>
            <a:off x="607098" y="1434992"/>
            <a:ext cx="11409218" cy="2554279"/>
            <a:chOff x="0" y="1581303"/>
            <a:chExt cx="12192000" cy="369539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FAB0A7-E319-4F95-AFD5-D55AC67A1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581303"/>
              <a:ext cx="12192000" cy="369539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6D6A45-FAF3-40C9-A4D6-E76E568C9468}"/>
                </a:ext>
              </a:extLst>
            </p:cNvPr>
            <p:cNvSpPr/>
            <p:nvPr/>
          </p:nvSpPr>
          <p:spPr>
            <a:xfrm>
              <a:off x="2363371" y="4577976"/>
              <a:ext cx="562709" cy="303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erlin Sans FB Demi" panose="020E0802020502020306" pitchFamily="34" charset="0"/>
                </a:rPr>
                <a:t>  5:</a:t>
              </a:r>
              <a:endParaRPr lang="en-US" sz="2000" dirty="0">
                <a:solidFill>
                  <a:schemeClr val="tx1"/>
                </a:solidFill>
                <a:highlight>
                  <a:srgbClr val="000000"/>
                </a:highlight>
                <a:latin typeface="Berlin Sans FB Demi" panose="020E0802020502020306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B2D4C6-08D6-4ACA-BEC5-C86EE5A5B1EC}"/>
              </a:ext>
            </a:extLst>
          </p:cNvPr>
          <p:cNvSpPr txBox="1"/>
          <p:nvPr/>
        </p:nvSpPr>
        <p:spPr>
          <a:xfrm>
            <a:off x="2734029" y="4563267"/>
            <a:ext cx="290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Allocating Storage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over date for 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AA315E-FD31-4CF9-B335-CC1DE503492B}"/>
              </a:ext>
            </a:extLst>
          </p:cNvPr>
          <p:cNvSpPr txBox="1"/>
          <p:nvPr/>
        </p:nvSpPr>
        <p:spPr>
          <a:xfrm>
            <a:off x="7118992" y="4147769"/>
            <a:ext cx="290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Storing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Shipping company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of hand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Packing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Quantity of vaccine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06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BC9EF-37B7-4CA7-B259-1D6DECB8F4AD}"/>
              </a:ext>
            </a:extLst>
          </p:cNvPr>
          <p:cNvSpPr txBox="1"/>
          <p:nvPr/>
        </p:nvSpPr>
        <p:spPr>
          <a:xfrm>
            <a:off x="1167619" y="850217"/>
            <a:ext cx="47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95057"/>
                </a:solidFill>
                <a:latin typeface="Nunito Sans"/>
              </a:rPr>
              <a:t>Project</a:t>
            </a:r>
            <a:r>
              <a:rPr lang="en-US" sz="3200" b="1" i="0" dirty="0">
                <a:solidFill>
                  <a:srgbClr val="495057"/>
                </a:solidFill>
                <a:effectLst/>
                <a:latin typeface="Nunito Sans"/>
              </a:rPr>
              <a:t> Methodology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F930F7-95D8-4D1B-B0CA-C5726AD3F344}"/>
              </a:ext>
            </a:extLst>
          </p:cNvPr>
          <p:cNvSpPr/>
          <p:nvPr/>
        </p:nvSpPr>
        <p:spPr>
          <a:xfrm flipV="1">
            <a:off x="1329396" y="725365"/>
            <a:ext cx="1765496" cy="1248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79EB7-E757-40A4-B956-E9093B4AF91D}"/>
              </a:ext>
            </a:extLst>
          </p:cNvPr>
          <p:cNvGrpSpPr/>
          <p:nvPr/>
        </p:nvGrpSpPr>
        <p:grpSpPr>
          <a:xfrm>
            <a:off x="0" y="1559844"/>
            <a:ext cx="11651673" cy="1869156"/>
            <a:chOff x="-215705" y="2347958"/>
            <a:chExt cx="12192000" cy="30399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7A0065-9D4F-4D3C-A053-53650A14C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5705" y="2347958"/>
              <a:ext cx="12192000" cy="303997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AD5B1EA-260A-4532-B53E-D62FFA2571E4}"/>
                </a:ext>
              </a:extLst>
            </p:cNvPr>
            <p:cNvSpPr/>
            <p:nvPr/>
          </p:nvSpPr>
          <p:spPr>
            <a:xfrm>
              <a:off x="3390312" y="4859330"/>
              <a:ext cx="562709" cy="303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erlin Sans FB Demi" panose="020E0802020502020306" pitchFamily="34" charset="0"/>
                </a:rPr>
                <a:t>  6:</a:t>
              </a:r>
              <a:endParaRPr lang="en-US" sz="2000" dirty="0">
                <a:solidFill>
                  <a:schemeClr val="tx1"/>
                </a:solidFill>
                <a:highlight>
                  <a:srgbClr val="000000"/>
                </a:highlight>
                <a:latin typeface="Berlin Sans FB Demi" panose="020E0802020502020306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02DD6EE-B652-43E9-9978-81498AD72E1F}"/>
              </a:ext>
            </a:extLst>
          </p:cNvPr>
          <p:cNvSpPr txBox="1"/>
          <p:nvPr/>
        </p:nvSpPr>
        <p:spPr>
          <a:xfrm>
            <a:off x="2533884" y="4234581"/>
            <a:ext cx="290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Vaccines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Storing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FACAE5-F7B5-4A3C-B6B3-E83E48332505}"/>
              </a:ext>
            </a:extLst>
          </p:cNvPr>
          <p:cNvSpPr txBox="1"/>
          <p:nvPr/>
        </p:nvSpPr>
        <p:spPr>
          <a:xfrm>
            <a:off x="7264465" y="3957582"/>
            <a:ext cx="290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Received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of vaccine</a:t>
            </a:r>
          </a:p>
        </p:txBody>
      </p:sp>
    </p:spTree>
    <p:extLst>
      <p:ext uri="{BB962C8B-B14F-4D97-AF65-F5344CB8AC3E}">
        <p14:creationId xmlns:p14="http://schemas.microsoft.com/office/powerpoint/2010/main" val="689567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BC9EF-37B7-4CA7-B259-1D6DECB8F4AD}"/>
              </a:ext>
            </a:extLst>
          </p:cNvPr>
          <p:cNvSpPr txBox="1"/>
          <p:nvPr/>
        </p:nvSpPr>
        <p:spPr>
          <a:xfrm>
            <a:off x="1167619" y="850217"/>
            <a:ext cx="47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95057"/>
                </a:solidFill>
                <a:latin typeface="Nunito Sans"/>
              </a:rPr>
              <a:t>Project</a:t>
            </a:r>
            <a:r>
              <a:rPr lang="en-US" sz="3200" b="1" i="0" dirty="0">
                <a:solidFill>
                  <a:srgbClr val="495057"/>
                </a:solidFill>
                <a:effectLst/>
                <a:latin typeface="Nunito Sans"/>
              </a:rPr>
              <a:t> Methodology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F930F7-95D8-4D1B-B0CA-C5726AD3F344}"/>
              </a:ext>
            </a:extLst>
          </p:cNvPr>
          <p:cNvSpPr/>
          <p:nvPr/>
        </p:nvSpPr>
        <p:spPr>
          <a:xfrm flipV="1">
            <a:off x="1329396" y="725365"/>
            <a:ext cx="1765496" cy="1248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1A7236-39FE-40B2-AAA7-4C88D6CDABDD}"/>
              </a:ext>
            </a:extLst>
          </p:cNvPr>
          <p:cNvGrpSpPr/>
          <p:nvPr/>
        </p:nvGrpSpPr>
        <p:grpSpPr>
          <a:xfrm>
            <a:off x="485389" y="1434992"/>
            <a:ext cx="11221222" cy="2284792"/>
            <a:chOff x="-393895" y="1559844"/>
            <a:chExt cx="12754707" cy="35827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EB6771A-9FF4-494E-87D5-6EAE2BDC6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3895" y="1559844"/>
              <a:ext cx="12754707" cy="358276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3C1A03-328A-4164-B635-409FD531BB08}"/>
                </a:ext>
              </a:extLst>
            </p:cNvPr>
            <p:cNvSpPr/>
            <p:nvPr/>
          </p:nvSpPr>
          <p:spPr>
            <a:xfrm>
              <a:off x="4473525" y="4648315"/>
              <a:ext cx="562709" cy="303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erlin Sans FB Demi" panose="020E0802020502020306" pitchFamily="34" charset="0"/>
                </a:rPr>
                <a:t>  7:</a:t>
              </a:r>
              <a:endParaRPr lang="en-US" sz="2000" dirty="0">
                <a:solidFill>
                  <a:schemeClr val="tx1"/>
                </a:solidFill>
                <a:highlight>
                  <a:srgbClr val="000000"/>
                </a:highlight>
                <a:latin typeface="Berlin Sans FB Demi" panose="020E0802020502020306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B250089-B324-4839-A4DB-07A57A7C9896}"/>
              </a:ext>
            </a:extLst>
          </p:cNvPr>
          <p:cNvSpPr txBox="1"/>
          <p:nvPr/>
        </p:nvSpPr>
        <p:spPr>
          <a:xfrm>
            <a:off x="2362476" y="4253457"/>
            <a:ext cx="29001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Vaccinators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Vaccinators Qualification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Vaccine receivers Priority.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of vaccine receiver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 of vaccinating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5FD40-F10F-47CC-9CB7-D76F4F21D6B5}"/>
              </a:ext>
            </a:extLst>
          </p:cNvPr>
          <p:cNvSpPr txBox="1"/>
          <p:nvPr/>
        </p:nvSpPr>
        <p:spPr>
          <a:xfrm>
            <a:off x="6929343" y="4391956"/>
            <a:ext cx="29001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of Vaccine receiver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Qualification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NID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3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BC9EF-37B7-4CA7-B259-1D6DECB8F4AD}"/>
              </a:ext>
            </a:extLst>
          </p:cNvPr>
          <p:cNvSpPr txBox="1"/>
          <p:nvPr/>
        </p:nvSpPr>
        <p:spPr>
          <a:xfrm>
            <a:off x="1167619" y="850217"/>
            <a:ext cx="47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95057"/>
                </a:solidFill>
                <a:latin typeface="Nunito Sans"/>
              </a:rPr>
              <a:t>Project</a:t>
            </a:r>
            <a:r>
              <a:rPr lang="en-US" sz="3200" b="1" i="0" dirty="0">
                <a:solidFill>
                  <a:srgbClr val="495057"/>
                </a:solidFill>
                <a:effectLst/>
                <a:latin typeface="Nunito Sans"/>
              </a:rPr>
              <a:t> Methodology</a:t>
            </a:r>
            <a:endParaRPr lang="en-US" sz="32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F930F7-95D8-4D1B-B0CA-C5726AD3F344}"/>
              </a:ext>
            </a:extLst>
          </p:cNvPr>
          <p:cNvSpPr/>
          <p:nvPr/>
        </p:nvSpPr>
        <p:spPr>
          <a:xfrm flipV="1">
            <a:off x="1329396" y="725365"/>
            <a:ext cx="1765496" cy="1248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B54C27-E517-40F3-AB82-17DF3595186D}"/>
              </a:ext>
            </a:extLst>
          </p:cNvPr>
          <p:cNvGrpSpPr/>
          <p:nvPr/>
        </p:nvGrpSpPr>
        <p:grpSpPr>
          <a:xfrm>
            <a:off x="0" y="1559844"/>
            <a:ext cx="12977179" cy="2658865"/>
            <a:chOff x="-316523" y="2293033"/>
            <a:chExt cx="12825046" cy="42334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E3FAD6-FD5D-46B4-93CC-758D2EABE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6523" y="2293033"/>
              <a:ext cx="12825046" cy="423349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99659F-4F20-4638-8D98-BDD2EB372F1D}"/>
                </a:ext>
              </a:extLst>
            </p:cNvPr>
            <p:cNvSpPr/>
            <p:nvPr/>
          </p:nvSpPr>
          <p:spPr>
            <a:xfrm>
              <a:off x="3699802" y="5422038"/>
              <a:ext cx="562709" cy="303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Berlin Sans FB Demi" panose="020E0802020502020306" pitchFamily="34" charset="0"/>
                </a:rPr>
                <a:t>   8:</a:t>
              </a:r>
              <a:endParaRPr lang="en-US" sz="2000" dirty="0">
                <a:solidFill>
                  <a:schemeClr val="tx1"/>
                </a:solidFill>
                <a:highlight>
                  <a:srgbClr val="000000"/>
                </a:highlight>
                <a:latin typeface="Berlin Sans FB Demi" panose="020E0802020502020306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BCAFA60-02C3-48B1-9822-1E9E1BDF3BC8}"/>
              </a:ext>
            </a:extLst>
          </p:cNvPr>
          <p:cNvSpPr txBox="1"/>
          <p:nvPr/>
        </p:nvSpPr>
        <p:spPr>
          <a:xfrm>
            <a:off x="2613875" y="4343561"/>
            <a:ext cx="2900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feedback After Receiving(</a:t>
            </a:r>
            <a:r>
              <a:rPr lang="en-US" dirty="0" err="1"/>
              <a:t>i.e</a:t>
            </a:r>
            <a:r>
              <a:rPr lang="en-US" dirty="0"/>
              <a:t> feeling good or bad)</a:t>
            </a:r>
          </a:p>
        </p:txBody>
      </p:sp>
    </p:spTree>
    <p:extLst>
      <p:ext uri="{BB962C8B-B14F-4D97-AF65-F5344CB8AC3E}">
        <p14:creationId xmlns:p14="http://schemas.microsoft.com/office/powerpoint/2010/main" val="1419193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BC9EF-37B7-4CA7-B259-1D6DECB8F4AD}"/>
              </a:ext>
            </a:extLst>
          </p:cNvPr>
          <p:cNvSpPr txBox="1"/>
          <p:nvPr/>
        </p:nvSpPr>
        <p:spPr>
          <a:xfrm>
            <a:off x="1167619" y="850217"/>
            <a:ext cx="47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Governance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F930F7-95D8-4D1B-B0CA-C5726AD3F344}"/>
              </a:ext>
            </a:extLst>
          </p:cNvPr>
          <p:cNvSpPr/>
          <p:nvPr/>
        </p:nvSpPr>
        <p:spPr>
          <a:xfrm flipV="1">
            <a:off x="1329396" y="725365"/>
            <a:ext cx="1765496" cy="1248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2DD39-D80F-4E8F-876C-548D3FDD2688}"/>
              </a:ext>
            </a:extLst>
          </p:cNvPr>
          <p:cNvSpPr txBox="1"/>
          <p:nvPr/>
        </p:nvSpPr>
        <p:spPr>
          <a:xfrm>
            <a:off x="2030089" y="4534964"/>
            <a:ext cx="856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Authentication of vaccine receiver and vaccine provider to enroll the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Verification of the delivered vaccine and confirm the deal.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priority list of vaccine receiver according to their quota.(</a:t>
            </a:r>
            <a:r>
              <a:rPr lang="en-US" dirty="0" err="1"/>
              <a:t>i.e</a:t>
            </a:r>
            <a:r>
              <a:rPr lang="en-US" dirty="0"/>
              <a:t> Freedom Fighter)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C5E603-8BC6-48C6-8DCF-3D170825A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06" y="1122707"/>
            <a:ext cx="4501442" cy="314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2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BC9EF-37B7-4CA7-B259-1D6DECB8F4AD}"/>
              </a:ext>
            </a:extLst>
          </p:cNvPr>
          <p:cNvSpPr txBox="1"/>
          <p:nvPr/>
        </p:nvSpPr>
        <p:spPr>
          <a:xfrm>
            <a:off x="1167619" y="850217"/>
            <a:ext cx="471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Governance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F930F7-95D8-4D1B-B0CA-C5726AD3F344}"/>
              </a:ext>
            </a:extLst>
          </p:cNvPr>
          <p:cNvSpPr/>
          <p:nvPr/>
        </p:nvSpPr>
        <p:spPr>
          <a:xfrm flipV="1">
            <a:off x="1329396" y="725365"/>
            <a:ext cx="1765496" cy="12485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2DD39-D80F-4E8F-876C-548D3FDD2688}"/>
              </a:ext>
            </a:extLst>
          </p:cNvPr>
          <p:cNvSpPr txBox="1"/>
          <p:nvPr/>
        </p:nvSpPr>
        <p:spPr>
          <a:xfrm>
            <a:off x="2212144" y="5016878"/>
            <a:ext cx="856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Giving authentic feedback on vaccination(</a:t>
            </a:r>
            <a:r>
              <a:rPr lang="en-US" dirty="0" err="1"/>
              <a:t>i.e</a:t>
            </a:r>
            <a:r>
              <a:rPr lang="en-US" dirty="0"/>
              <a:t> feeling bad or having any side effect)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1C4A7D-84F5-4F47-8751-4302EC06490E}"/>
              </a:ext>
            </a:extLst>
          </p:cNvPr>
          <p:cNvGrpSpPr/>
          <p:nvPr/>
        </p:nvGrpSpPr>
        <p:grpSpPr>
          <a:xfrm>
            <a:off x="4813495" y="1889227"/>
            <a:ext cx="2133600" cy="2673416"/>
            <a:chOff x="4813495" y="1256236"/>
            <a:chExt cx="2133600" cy="26734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44A41F-E22E-4B7F-A9A2-BFAE9442A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495" y="1256236"/>
              <a:ext cx="2133600" cy="21336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2A02A78-D025-4C97-A277-09730F38E1EB}"/>
                </a:ext>
              </a:extLst>
            </p:cNvPr>
            <p:cNvSpPr txBox="1"/>
            <p:nvPr/>
          </p:nvSpPr>
          <p:spPr>
            <a:xfrm>
              <a:off x="5007084" y="3560320"/>
              <a:ext cx="1752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Vaccine Receiver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815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3EB542-BC53-462C-935F-65013BB71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5083"/>
            <a:ext cx="4876800" cy="544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832BBC-76EE-4185-BBB4-63423C4E8C1B}"/>
              </a:ext>
            </a:extLst>
          </p:cNvPr>
          <p:cNvSpPr txBox="1"/>
          <p:nvPr/>
        </p:nvSpPr>
        <p:spPr>
          <a:xfrm>
            <a:off x="633046" y="615263"/>
            <a:ext cx="3699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>
                <a:solidFill>
                  <a:srgbClr val="495057"/>
                </a:solidFill>
                <a:effectLst/>
                <a:latin typeface="Nunito Sans"/>
              </a:rPr>
              <a:t>Team Information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AE965-5EF4-49AF-A847-496AB642F8A5}"/>
              </a:ext>
            </a:extLst>
          </p:cNvPr>
          <p:cNvSpPr txBox="1"/>
          <p:nvPr/>
        </p:nvSpPr>
        <p:spPr>
          <a:xfrm>
            <a:off x="8006861" y="5309478"/>
            <a:ext cx="4185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495057"/>
                </a:solidFill>
                <a:effectLst/>
                <a:latin typeface="Nunito Sans"/>
              </a:rPr>
              <a:t>Team Name:</a:t>
            </a:r>
            <a:r>
              <a:rPr lang="en-US" sz="2400" b="0" i="0" dirty="0">
                <a:solidFill>
                  <a:srgbClr val="495057"/>
                </a:solidFill>
                <a:effectLst/>
                <a:latin typeface="Nunito Sans"/>
              </a:rPr>
              <a:t>  </a:t>
            </a:r>
            <a:r>
              <a:rPr lang="en-US" sz="2400" b="1" i="0" dirty="0">
                <a:solidFill>
                  <a:srgbClr val="495057"/>
                </a:solidFill>
                <a:effectLst/>
                <a:latin typeface="Nunito Sans"/>
              </a:rPr>
              <a:t>nonceMiner</a:t>
            </a:r>
            <a:endParaRPr lang="en-US" sz="2400" b="0" i="0" dirty="0">
              <a:solidFill>
                <a:srgbClr val="495057"/>
              </a:solidFill>
              <a:effectLst/>
              <a:latin typeface="Nunito Sans"/>
            </a:endParaRPr>
          </a:p>
          <a:p>
            <a:pPr algn="l"/>
            <a:r>
              <a:rPr lang="en-US" sz="2400" b="1" i="0" dirty="0">
                <a:solidFill>
                  <a:srgbClr val="495057"/>
                </a:solidFill>
                <a:effectLst/>
                <a:latin typeface="Nunito Sans"/>
              </a:rPr>
              <a:t>Team ID       :  6003331215762</a:t>
            </a:r>
            <a:endParaRPr lang="en-US" sz="2400" b="0" i="0" dirty="0">
              <a:solidFill>
                <a:srgbClr val="495057"/>
              </a:solidFill>
              <a:effectLst/>
              <a:latin typeface="Nunito Sans"/>
            </a:endParaRPr>
          </a:p>
          <a:p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4EA642-410D-48AF-8AA6-E3781155D330}"/>
              </a:ext>
            </a:extLst>
          </p:cNvPr>
          <p:cNvSpPr txBox="1"/>
          <p:nvPr/>
        </p:nvSpPr>
        <p:spPr>
          <a:xfrm>
            <a:off x="0" y="1816213"/>
            <a:ext cx="7842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495057"/>
                </a:solidFill>
                <a:effectLst/>
                <a:latin typeface="Nunito Sans"/>
              </a:rPr>
              <a:t>[Daffodil International University] [CSE]﻿</a:t>
            </a:r>
            <a:br>
              <a:rPr lang="en-US" sz="2400" b="1" i="0" dirty="0">
                <a:solidFill>
                  <a:srgbClr val="495057"/>
                </a:solidFill>
                <a:effectLst/>
                <a:latin typeface="Nunito Sans"/>
              </a:rPr>
            </a:br>
            <a:r>
              <a:rPr lang="en-US" sz="2400" b="1" i="0" dirty="0">
                <a:solidFill>
                  <a:srgbClr val="495057"/>
                </a:solidFill>
                <a:effectLst/>
                <a:latin typeface="Nunito Sans"/>
              </a:rPr>
              <a:t>﻿[ Md. Sabbir Alam Pran]</a:t>
            </a:r>
          </a:p>
          <a:p>
            <a:pPr algn="ctr"/>
            <a:endParaRPr lang="en-US" sz="2400" b="0" i="0" dirty="0">
              <a:solidFill>
                <a:srgbClr val="495057"/>
              </a:solidFill>
              <a:effectLst/>
              <a:latin typeface="Nunito Sans"/>
            </a:endParaRPr>
          </a:p>
          <a:p>
            <a:pPr algn="ctr"/>
            <a:r>
              <a:rPr lang="en-US" sz="2400" b="1" i="0" dirty="0">
                <a:solidFill>
                  <a:srgbClr val="495057"/>
                </a:solidFill>
                <a:effectLst/>
                <a:latin typeface="Nunito Sans"/>
              </a:rPr>
              <a:t>[Military Institute of Science and Technology] [IPE][ Mohammad Nazmus Shakib]</a:t>
            </a:r>
            <a:endParaRPr lang="en-US" sz="2400" b="0" i="0" dirty="0">
              <a:solidFill>
                <a:srgbClr val="495057"/>
              </a:solidFill>
              <a:effectLst/>
              <a:latin typeface="Nunito San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144399-FB69-4299-B710-7144EF2A7E0D}"/>
              </a:ext>
            </a:extLst>
          </p:cNvPr>
          <p:cNvSpPr/>
          <p:nvPr/>
        </p:nvSpPr>
        <p:spPr>
          <a:xfrm flipV="1">
            <a:off x="886264" y="555277"/>
            <a:ext cx="1871004" cy="119972"/>
          </a:xfrm>
          <a:prstGeom prst="round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293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6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F8C860-B40C-4858-A005-86C82E2EFC37}"/>
              </a:ext>
            </a:extLst>
          </p:cNvPr>
          <p:cNvSpPr txBox="1"/>
          <p:nvPr/>
        </p:nvSpPr>
        <p:spPr>
          <a:xfrm>
            <a:off x="4591297" y="1584252"/>
            <a:ext cx="6774310" cy="4611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Registration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Inputting Vaccine Data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Vaccination Handover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Mass Production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Send for Shipment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Transportation temp update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Vaccine Receiver &amp; Provider Authentication 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Prioritization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Vaccination Info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2000" dirty="0"/>
              <a:t>Vaccination Process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FF51D-7D99-436D-8053-E1CBCB795D2C}"/>
              </a:ext>
            </a:extLst>
          </p:cNvPr>
          <p:cNvSpPr txBox="1"/>
          <p:nvPr/>
        </p:nvSpPr>
        <p:spPr>
          <a:xfrm>
            <a:off x="690323" y="2284976"/>
            <a:ext cx="268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Our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675494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6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8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F9AF7-DFB2-45B8-82A0-E6EEA5772316}"/>
              </a:ext>
            </a:extLst>
          </p:cNvPr>
          <p:cNvSpPr txBox="1"/>
          <p:nvPr/>
        </p:nvSpPr>
        <p:spPr>
          <a:xfrm>
            <a:off x="2165569" y="1956816"/>
            <a:ext cx="7860863" cy="4024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Freedom Fighters,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Doctors associated with </a:t>
            </a:r>
            <a:r>
              <a:rPr lang="en-US" sz="2400" dirty="0" err="1"/>
              <a:t>covid</a:t>
            </a:r>
            <a:r>
              <a:rPr lang="en-US" sz="2400" dirty="0"/>
              <a:t> treatment,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Nurses,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Frontline staff,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Immune deficient population,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Elderly population(60 up),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Adult population with long term disease,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Education staff,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Public transport worker.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E2EEE4-9313-4C7C-A640-D969A306F3CE}"/>
              </a:ext>
            </a:extLst>
          </p:cNvPr>
          <p:cNvSpPr txBox="1"/>
          <p:nvPr/>
        </p:nvSpPr>
        <p:spPr>
          <a:xfrm flipH="1">
            <a:off x="4831728" y="1361872"/>
            <a:ext cx="236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Quota</a:t>
            </a:r>
          </a:p>
        </p:txBody>
      </p:sp>
    </p:spTree>
    <p:extLst>
      <p:ext uri="{BB962C8B-B14F-4D97-AF65-F5344CB8AC3E}">
        <p14:creationId xmlns:p14="http://schemas.microsoft.com/office/powerpoint/2010/main" val="3156606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9568F4-1E9D-46E6-BA7E-ADB7FF35BB21}"/>
              </a:ext>
            </a:extLst>
          </p:cNvPr>
          <p:cNvSpPr txBox="1"/>
          <p:nvPr/>
        </p:nvSpPr>
        <p:spPr>
          <a:xfrm>
            <a:off x="3596025" y="2844225"/>
            <a:ext cx="4712676" cy="58477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325440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D6A95F9-CF70-4A36-BA9E-230E2C8A3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1" y="752101"/>
            <a:ext cx="11345858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60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954A1-CD5E-43F9-A501-B4D0DA25F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513943"/>
            <a:ext cx="11355385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67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CC0934-1A51-4FB3-9F83-05CC7274E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4" y="756864"/>
            <a:ext cx="11336332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07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FFA0A-010E-4F12-AEE4-19C090F2E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13" y="785443"/>
            <a:ext cx="11279174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0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B447A-68AB-404F-A8E5-344681332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81" y="766391"/>
            <a:ext cx="1119343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71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96B264-546C-474E-98F9-3DC4DAB25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742575"/>
            <a:ext cx="11364911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8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3E69D1-B187-45B3-86F8-444103E04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08" y="761628"/>
            <a:ext cx="11174384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1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20887" cy="6491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CB0B3-8AE6-4531-B247-2DF5DDD44271}"/>
              </a:ext>
            </a:extLst>
          </p:cNvPr>
          <p:cNvSpPr txBox="1"/>
          <p:nvPr/>
        </p:nvSpPr>
        <p:spPr>
          <a:xfrm>
            <a:off x="594360" y="1209086"/>
            <a:ext cx="3876848" cy="4064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Supply Chain is the movement of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999B20-6058-4C55-882E-A1FB050B6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2569464"/>
            <a:ext cx="242107" cy="1340860"/>
            <a:chOff x="56167" y="2761488"/>
            <a:chExt cx="242107" cy="1340860"/>
          </a:xfrm>
        </p:grpSpPr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168AC90C-344A-4A64-BC4B-AEE98034B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47AEB9AE-7E63-42CA-A3E5-F8EF7D8CA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3312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076031FA-B93F-4A7D-AE66-85ADC613E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0C1FC8D1-E08A-4B12-A48F-BF225E5B0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1891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F62D5F69-2C82-4007-8EF0-EBC9C2350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677FAED6-5057-4B80-B1CF-196DC022B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0470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CE77C39F-572F-4435-85B4-9E9A35CFE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B3283BD4-0BC4-41D1-B09B-CBDC4292C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9049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BA3E687B-951E-45B2-BEFE-4CBEB32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A49870CA-6E02-4787-82A6-28C0CB6B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7627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5639C028-DD6E-4E69-AE6E-1CC158ED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B1CD1FE8-3027-45AA-AD53-5B131FB03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0418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2">
              <a:extLst>
                <a:ext uri="{FF2B5EF4-FFF2-40B4-BE49-F238E27FC236}">
                  <a16:creationId xmlns:a16="http://schemas.microsoft.com/office/drawing/2014/main" id="{1FD2B706-0BB9-4A30-9206-252E09AE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59">
              <a:extLst>
                <a:ext uri="{FF2B5EF4-FFF2-40B4-BE49-F238E27FC236}">
                  <a16:creationId xmlns:a16="http://schemas.microsoft.com/office/drawing/2014/main" id="{D5783E13-BA0A-4F1E-A4F0-BFC9FF10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89970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D0847D6C-8036-43A9-BA3E-D1E892888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59">
              <a:extLst>
                <a:ext uri="{FF2B5EF4-FFF2-40B4-BE49-F238E27FC236}">
                  <a16:creationId xmlns:a16="http://schemas.microsoft.com/office/drawing/2014/main" id="{1D610CBF-7C35-498A-9BDD-A2954A7C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75758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2">
              <a:extLst>
                <a:ext uri="{FF2B5EF4-FFF2-40B4-BE49-F238E27FC236}">
                  <a16:creationId xmlns:a16="http://schemas.microsoft.com/office/drawing/2014/main" id="{BCB60915-0422-4144-87E9-2289DBC0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59">
              <a:extLst>
                <a:ext uri="{FF2B5EF4-FFF2-40B4-BE49-F238E27FC236}">
                  <a16:creationId xmlns:a16="http://schemas.microsoft.com/office/drawing/2014/main" id="{9D64F486-DA93-45CE-9075-4110C67F1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61547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DA8356F6-E822-44E0-8A11-33E5A5432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59">
              <a:extLst>
                <a:ext uri="{FF2B5EF4-FFF2-40B4-BE49-F238E27FC236}">
                  <a16:creationId xmlns:a16="http://schemas.microsoft.com/office/drawing/2014/main" id="{C825C106-0BD3-41C1-8520-50F54BD6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34733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extBox 2">
            <a:extLst>
              <a:ext uri="{FF2B5EF4-FFF2-40B4-BE49-F238E27FC236}">
                <a16:creationId xmlns:a16="http://schemas.microsoft.com/office/drawing/2014/main" id="{2238976E-B755-43B4-97D3-930F507895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213156"/>
              </p:ext>
            </p:extLst>
          </p:nvPr>
        </p:nvGraphicFramePr>
        <p:xfrm>
          <a:off x="5614416" y="457200"/>
          <a:ext cx="6117336" cy="5696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3995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99C2F-D9CA-45A7-9512-AA88C16CE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7" y="752101"/>
            <a:ext cx="11326806" cy="53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11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2E062-79E9-40EE-BAFE-0E2DC56C4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1" y="528232"/>
            <a:ext cx="1134585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8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6F7374-E99A-4735-AFC3-67FC13392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4" y="747338"/>
            <a:ext cx="11364911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9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7A2DC5-9FF3-407F-A85D-0F67C5D55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4" y="747338"/>
            <a:ext cx="11336332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8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3A0919-953C-4255-9C08-FD824F1FB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50" y="761628"/>
            <a:ext cx="11288700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18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3ECC6-519E-4E60-AD3E-E55DF0B2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8" y="728285"/>
            <a:ext cx="11383964" cy="5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07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A4061A-EE77-42CF-9E17-846E08E0B8AF}"/>
              </a:ext>
            </a:extLst>
          </p:cNvPr>
          <p:cNvSpPr txBox="1"/>
          <p:nvPr/>
        </p:nvSpPr>
        <p:spPr>
          <a:xfrm>
            <a:off x="3911600" y="2705100"/>
            <a:ext cx="441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Any Question?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E04C4-0F79-460F-977E-64358109A4FD}"/>
              </a:ext>
            </a:extLst>
          </p:cNvPr>
          <p:cNvSpPr txBox="1"/>
          <p:nvPr/>
        </p:nvSpPr>
        <p:spPr>
          <a:xfrm>
            <a:off x="1136903" y="3059668"/>
            <a:ext cx="1958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solidFill>
                  <a:schemeClr val="bg2"/>
                </a:solidFill>
              </a:rPr>
              <a:t>Blockchain</a:t>
            </a:r>
          </a:p>
        </p:txBody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06F80E7D-ADC6-4DAC-B0A2-9A20461576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867767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961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B01305-083A-4F66-95A3-B63DAE00B767}"/>
              </a:ext>
            </a:extLst>
          </p:cNvPr>
          <p:cNvGrpSpPr/>
          <p:nvPr/>
        </p:nvGrpSpPr>
        <p:grpSpPr>
          <a:xfrm>
            <a:off x="3152058" y="478365"/>
            <a:ext cx="6005875" cy="5542421"/>
            <a:chOff x="483809" y="172579"/>
            <a:chExt cx="6005875" cy="554242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58AD06-87C8-4C64-ABFD-74F1281DF201}"/>
                </a:ext>
              </a:extLst>
            </p:cNvPr>
            <p:cNvSpPr txBox="1"/>
            <p:nvPr/>
          </p:nvSpPr>
          <p:spPr>
            <a:xfrm>
              <a:off x="2021024" y="172579"/>
              <a:ext cx="32853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Do we need Blockchain?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F40DE4-1FF7-4353-AD3D-4263F2B126B9}"/>
                </a:ext>
              </a:extLst>
            </p:cNvPr>
            <p:cNvSpPr txBox="1"/>
            <p:nvPr/>
          </p:nvSpPr>
          <p:spPr>
            <a:xfrm>
              <a:off x="692840" y="1777680"/>
              <a:ext cx="5587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Can a traditional database technology meet our demand?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9A7C98-097C-48A4-A0AD-5A69AA897A03}"/>
                </a:ext>
              </a:extLst>
            </p:cNvPr>
            <p:cNvSpPr txBox="1"/>
            <p:nvPr/>
          </p:nvSpPr>
          <p:spPr>
            <a:xfrm>
              <a:off x="483809" y="2618121"/>
              <a:ext cx="60058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Should more than one participant be able to update the data?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E84A7E-1F8F-43B6-B338-0F21433F4AC8}"/>
                </a:ext>
              </a:extLst>
            </p:cNvPr>
            <p:cNvSpPr txBox="1"/>
            <p:nvPr/>
          </p:nvSpPr>
          <p:spPr>
            <a:xfrm>
              <a:off x="1667146" y="3458562"/>
              <a:ext cx="3639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all the updaters trust each other?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742047-9317-437B-9A7C-94EA43DB4726}"/>
                </a:ext>
              </a:extLst>
            </p:cNvPr>
            <p:cNvSpPr txBox="1"/>
            <p:nvPr/>
          </p:nvSpPr>
          <p:spPr>
            <a:xfrm>
              <a:off x="1176594" y="4299003"/>
              <a:ext cx="4620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Would all the participants trust the third party?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D5E6E7-10B5-4CD9-86C9-691F0F1EC61C}"/>
                </a:ext>
              </a:extLst>
            </p:cNvPr>
            <p:cNvSpPr txBox="1"/>
            <p:nvPr/>
          </p:nvSpPr>
          <p:spPr>
            <a:xfrm>
              <a:off x="1632232" y="5139445"/>
              <a:ext cx="3709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 we need to keep the data private?</a:t>
              </a:r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501E0BF3-A6F2-437B-891A-DB9D049082C6}"/>
                </a:ext>
              </a:extLst>
            </p:cNvPr>
            <p:cNvSpPr/>
            <p:nvPr/>
          </p:nvSpPr>
          <p:spPr>
            <a:xfrm>
              <a:off x="692840" y="1613647"/>
              <a:ext cx="5587812" cy="658906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870AC884-812E-48B7-8A45-19A81B53F4BC}"/>
                </a:ext>
              </a:extLst>
            </p:cNvPr>
            <p:cNvSpPr/>
            <p:nvPr/>
          </p:nvSpPr>
          <p:spPr>
            <a:xfrm>
              <a:off x="483809" y="2422215"/>
              <a:ext cx="6005875" cy="691242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6FEC7C64-496C-4482-852A-8F2D1F893B01}"/>
                </a:ext>
              </a:extLst>
            </p:cNvPr>
            <p:cNvSpPr/>
            <p:nvPr/>
          </p:nvSpPr>
          <p:spPr>
            <a:xfrm>
              <a:off x="1632232" y="3429000"/>
              <a:ext cx="3709029" cy="493025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lowchart: Process 19">
              <a:extLst>
                <a:ext uri="{FF2B5EF4-FFF2-40B4-BE49-F238E27FC236}">
                  <a16:creationId xmlns:a16="http://schemas.microsoft.com/office/drawing/2014/main" id="{4E6D3FF5-193A-47A3-8BBF-ABC59D8A7A21}"/>
                </a:ext>
              </a:extLst>
            </p:cNvPr>
            <p:cNvSpPr/>
            <p:nvPr/>
          </p:nvSpPr>
          <p:spPr>
            <a:xfrm>
              <a:off x="1112733" y="4182035"/>
              <a:ext cx="4748027" cy="588078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EB5F4F65-4E66-4D42-96D3-5BEEC87074BE}"/>
                </a:ext>
              </a:extLst>
            </p:cNvPr>
            <p:cNvSpPr/>
            <p:nvPr/>
          </p:nvSpPr>
          <p:spPr>
            <a:xfrm>
              <a:off x="1469688" y="5030123"/>
              <a:ext cx="4034117" cy="684877"/>
            </a:xfrm>
            <a:prstGeom prst="flowChart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51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41877-A855-4B63-88C4-B29BD5BE41C4}"/>
              </a:ext>
            </a:extLst>
          </p:cNvPr>
          <p:cNvSpPr txBox="1"/>
          <p:nvPr/>
        </p:nvSpPr>
        <p:spPr>
          <a:xfrm>
            <a:off x="5358384" y="640263"/>
            <a:ext cx="6028944" cy="52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Drug traceability.</a:t>
            </a:r>
          </a:p>
          <a:p>
            <a:pPr marL="114300" indent="-342900" fontAlgn="t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Ensure Vaccine Integrity (Tamper-proof, Contamination, Theft)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Authorization power (no other can block, change without access)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Transportation (temperature update)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A need of trust and security  (Transection of supplier, order, invoice and shipment)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Prioritization &amp; Allocation (scheduling).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Syndicate, Bottleneck Overview, Expired Stock, Overstocking and Damaged stock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Fully transparent distribution process and safety.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CA030-CC70-4E28-A609-7918612522E1}"/>
              </a:ext>
            </a:extLst>
          </p:cNvPr>
          <p:cNvSpPr txBox="1"/>
          <p:nvPr/>
        </p:nvSpPr>
        <p:spPr>
          <a:xfrm>
            <a:off x="1606298" y="2659558"/>
            <a:ext cx="149656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Problem </a:t>
            </a:r>
          </a:p>
          <a:p>
            <a:pPr algn="ctr">
              <a:spcAft>
                <a:spcPts val="600"/>
              </a:spcAft>
            </a:pPr>
            <a:r>
              <a:rPr lang="en-US" sz="2800" dirty="0"/>
              <a:t>&amp;</a:t>
            </a:r>
          </a:p>
          <a:p>
            <a:pPr algn="ctr">
              <a:spcAft>
                <a:spcPts val="600"/>
              </a:spcAft>
            </a:pPr>
            <a:r>
              <a:rPr lang="en-US" sz="2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017599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41877-A855-4B63-88C4-B29BD5BE41C4}"/>
              </a:ext>
            </a:extLst>
          </p:cNvPr>
          <p:cNvSpPr txBox="1"/>
          <p:nvPr/>
        </p:nvSpPr>
        <p:spPr>
          <a:xfrm>
            <a:off x="5358384" y="640263"/>
            <a:ext cx="6028944" cy="525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Feedback patient data management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 Vaccination training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We can find that’s is going on a particular age group, fixed location.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Give motivation to those who don’t believe that vaccine works.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Quality expired vaccine use.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Over head cost less, no charge for transection(frictional cost less) 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Prevent fraud and data theft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Future improvement research.</a:t>
            </a: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Preparation for next pandemic.</a:t>
            </a:r>
            <a:endParaRPr lang="en-US" sz="1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3CA030-CC70-4E28-A609-7918612522E1}"/>
              </a:ext>
            </a:extLst>
          </p:cNvPr>
          <p:cNvSpPr txBox="1"/>
          <p:nvPr/>
        </p:nvSpPr>
        <p:spPr>
          <a:xfrm>
            <a:off x="1606298" y="2659558"/>
            <a:ext cx="149656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/>
              <a:t>Problem </a:t>
            </a:r>
          </a:p>
          <a:p>
            <a:pPr algn="ctr">
              <a:spcAft>
                <a:spcPts val="600"/>
              </a:spcAft>
            </a:pPr>
            <a:r>
              <a:rPr lang="en-US" sz="2800" dirty="0"/>
              <a:t>&amp;</a:t>
            </a:r>
          </a:p>
          <a:p>
            <a:pPr algn="ctr">
              <a:spcAft>
                <a:spcPts val="600"/>
              </a:spcAft>
            </a:pPr>
            <a:r>
              <a:rPr lang="en-US" sz="2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58503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4B5800-EDD7-4056-A4DE-DE707DDCB3BD}"/>
              </a:ext>
            </a:extLst>
          </p:cNvPr>
          <p:cNvSpPr txBox="1"/>
          <p:nvPr/>
        </p:nvSpPr>
        <p:spPr>
          <a:xfrm>
            <a:off x="501715" y="4938522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Shot term: </a:t>
            </a:r>
          </a:p>
          <a:p>
            <a:pPr algn="ctr"/>
            <a:r>
              <a:rPr lang="en-US" dirty="0"/>
              <a:t>Our potential buyer is our government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13B40-0D3A-4E72-AD41-C3B750334812}"/>
              </a:ext>
            </a:extLst>
          </p:cNvPr>
          <p:cNvSpPr txBox="1"/>
          <p:nvPr/>
        </p:nvSpPr>
        <p:spPr>
          <a:xfrm>
            <a:off x="4632362" y="2310215"/>
            <a:ext cx="3755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Vaccine distribution contract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FAE93-0F9A-4003-A07E-9F152557EA28}"/>
              </a:ext>
            </a:extLst>
          </p:cNvPr>
          <p:cNvSpPr txBox="1"/>
          <p:nvPr/>
        </p:nvSpPr>
        <p:spPr>
          <a:xfrm>
            <a:off x="8422584" y="5012950"/>
            <a:ext cx="224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Long term:</a:t>
            </a:r>
          </a:p>
          <a:p>
            <a:pPr algn="ctr"/>
            <a:r>
              <a:rPr lang="en-US" dirty="0"/>
              <a:t>Vaccine Manufacturer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661F9-FEDC-45C1-B728-551DC4057CF1}"/>
              </a:ext>
            </a:extLst>
          </p:cNvPr>
          <p:cNvSpPr txBox="1"/>
          <p:nvPr/>
        </p:nvSpPr>
        <p:spPr>
          <a:xfrm>
            <a:off x="4688708" y="916315"/>
            <a:ext cx="3643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Market &amp; Partners</a:t>
            </a:r>
          </a:p>
        </p:txBody>
      </p:sp>
      <p:pic>
        <p:nvPicPr>
          <p:cNvPr id="8" name="Graphic 7" descr="Bullseye">
            <a:extLst>
              <a:ext uri="{FF2B5EF4-FFF2-40B4-BE49-F238E27FC236}">
                <a16:creationId xmlns:a16="http://schemas.microsoft.com/office/drawing/2014/main" id="{06BFF093-07C1-44B4-B07A-8617276C1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6983" y="3854216"/>
            <a:ext cx="1015017" cy="1015017"/>
          </a:xfrm>
          <a:prstGeom prst="rect">
            <a:avLst/>
          </a:prstGeom>
        </p:spPr>
      </p:pic>
      <p:pic>
        <p:nvPicPr>
          <p:cNvPr id="10" name="Graphic 9" descr="Target">
            <a:extLst>
              <a:ext uri="{FF2B5EF4-FFF2-40B4-BE49-F238E27FC236}">
                <a16:creationId xmlns:a16="http://schemas.microsoft.com/office/drawing/2014/main" id="{238CD98B-B0C8-49D7-ABA3-6E4ECEB09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0000" y="3854216"/>
            <a:ext cx="1015017" cy="101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15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39536791-2BCD-44D9-8B05-6B515A6675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12129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4B0B51E-31D8-4391-9771-286619410FEF}"/>
              </a:ext>
            </a:extLst>
          </p:cNvPr>
          <p:cNvSpPr txBox="1"/>
          <p:nvPr/>
        </p:nvSpPr>
        <p:spPr>
          <a:xfrm>
            <a:off x="1868990" y="3142230"/>
            <a:ext cx="766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Risk</a:t>
            </a:r>
          </a:p>
        </p:txBody>
      </p:sp>
    </p:spTree>
    <p:extLst>
      <p:ext uri="{BB962C8B-B14F-4D97-AF65-F5344CB8AC3E}">
        <p14:creationId xmlns:p14="http://schemas.microsoft.com/office/powerpoint/2010/main" val="1909378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977</Words>
  <Application>Microsoft Office PowerPoint</Application>
  <PresentationFormat>Widescreen</PresentationFormat>
  <Paragraphs>212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Berlin Sans FB Demi</vt:lpstr>
      <vt:lpstr>Calibri</vt:lpstr>
      <vt:lpstr>Calibri Light</vt:lpstr>
      <vt:lpstr>Nunito Sans</vt:lpstr>
      <vt:lpstr>Quicksand</vt:lpstr>
      <vt:lpstr>Wingdings</vt:lpstr>
      <vt:lpstr>Office Theme</vt:lpstr>
      <vt:lpstr>Eleanor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nazmus shakib</dc:creator>
  <cp:lastModifiedBy>nazmus shakib</cp:lastModifiedBy>
  <cp:revision>14</cp:revision>
  <dcterms:created xsi:type="dcterms:W3CDTF">2021-02-26T04:56:13Z</dcterms:created>
  <dcterms:modified xsi:type="dcterms:W3CDTF">2021-02-28T03:31:53Z</dcterms:modified>
</cp:coreProperties>
</file>